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15a1afc4204e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28b4ccfc146d3"/>
  </p:sldMasterIdLst>
  <p:sldIdLst>
    <p:sldId xmlns:r="http://schemas.openxmlformats.org/officeDocument/2006/relationships" id="256" r:id="R7f26492bf48a45c6"/>
    <p:sldId xmlns:r="http://schemas.openxmlformats.org/officeDocument/2006/relationships" id="257" r:id="Rdf6e0601a67941e5"/>
    <p:sldId xmlns:r="http://schemas.openxmlformats.org/officeDocument/2006/relationships" id="258" r:id="R1d9f4394c1d34740"/>
    <p:sldId xmlns:r="http://schemas.openxmlformats.org/officeDocument/2006/relationships" id="259" r:id="R53a71d9bec2d40cc"/>
    <p:sldId xmlns:r="http://schemas.openxmlformats.org/officeDocument/2006/relationships" id="260" r:id="R1569000155b148cd"/>
    <p:sldId xmlns:r="http://schemas.openxmlformats.org/officeDocument/2006/relationships" id="261" r:id="R78c3c8bc55d04fb2"/>
    <p:sldId xmlns:r="http://schemas.openxmlformats.org/officeDocument/2006/relationships" id="262" r:id="R8bbb5160ad674e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28b4ccfc146d3" /><Relationship Type="http://schemas.openxmlformats.org/officeDocument/2006/relationships/slide" Target="/ppt/slides/slide1.xml" Id="R7f26492bf48a45c6" /><Relationship Type="http://schemas.openxmlformats.org/officeDocument/2006/relationships/slide" Target="/ppt/slides/slide2.xml" Id="Rdf6e0601a67941e5" /><Relationship Type="http://schemas.openxmlformats.org/officeDocument/2006/relationships/slide" Target="/ppt/slides/slide3.xml" Id="R1d9f4394c1d34740" /><Relationship Type="http://schemas.openxmlformats.org/officeDocument/2006/relationships/slide" Target="/ppt/slides/slide4.xml" Id="R53a71d9bec2d40cc" /><Relationship Type="http://schemas.openxmlformats.org/officeDocument/2006/relationships/slide" Target="/ppt/slides/slide5.xml" Id="R1569000155b148cd" /><Relationship Type="http://schemas.openxmlformats.org/officeDocument/2006/relationships/slide" Target="/ppt/slides/slide6.xml" Id="R78c3c8bc55d04fb2" /><Relationship Type="http://schemas.openxmlformats.org/officeDocument/2006/relationships/slide" Target="/ppt/slides/slide7.xml" Id="R8bbb5160ad674e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cae38e8b64d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22abc624f4462" /><Relationship Type="http://schemas.openxmlformats.org/officeDocument/2006/relationships/theme" Target="/ppt/slideMasters/theme/theme1.xml" Id="Rba3eacda1322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22abc624f44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e66dc3bcd40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5d723ad10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e9a78bb7a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0ad091d0642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c510e0ccd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1f70832914c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32b501425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SNEKVIK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54 582 819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76 513 235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EILIS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ESIKO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N-HOLDING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891 729 472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