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52ed05a32054f8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2b8b038f30433f"/>
  </p:sldMasterIdLst>
  <p:sldIdLst>
    <p:sldId xmlns:r="http://schemas.openxmlformats.org/officeDocument/2006/relationships" id="256" r:id="Rfe6976f23b7e469d"/>
    <p:sldId xmlns:r="http://schemas.openxmlformats.org/officeDocument/2006/relationships" id="257" r:id="R17e45a8fcd724d72"/>
    <p:sldId xmlns:r="http://schemas.openxmlformats.org/officeDocument/2006/relationships" id="258" r:id="R14f30ec24c9d482b"/>
    <p:sldId xmlns:r="http://schemas.openxmlformats.org/officeDocument/2006/relationships" id="259" r:id="Rb8bf3354c6ff49e0"/>
    <p:sldId xmlns:r="http://schemas.openxmlformats.org/officeDocument/2006/relationships" id="260" r:id="R4cc58974ff904647"/>
    <p:sldId xmlns:r="http://schemas.openxmlformats.org/officeDocument/2006/relationships" id="261" r:id="Redf1a89d0ae3454a"/>
    <p:sldId xmlns:r="http://schemas.openxmlformats.org/officeDocument/2006/relationships" id="262" r:id="Rfdb7c075f4d7440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2b8b038f30433f" /><Relationship Type="http://schemas.openxmlformats.org/officeDocument/2006/relationships/slide" Target="/ppt/slides/slide1.xml" Id="Rfe6976f23b7e469d" /><Relationship Type="http://schemas.openxmlformats.org/officeDocument/2006/relationships/slide" Target="/ppt/slides/slide2.xml" Id="R17e45a8fcd724d72" /><Relationship Type="http://schemas.openxmlformats.org/officeDocument/2006/relationships/slide" Target="/ppt/slides/slide3.xml" Id="R14f30ec24c9d482b" /><Relationship Type="http://schemas.openxmlformats.org/officeDocument/2006/relationships/slide" Target="/ppt/slides/slide4.xml" Id="Rb8bf3354c6ff49e0" /><Relationship Type="http://schemas.openxmlformats.org/officeDocument/2006/relationships/slide" Target="/ppt/slides/slide5.xml" Id="R4cc58974ff904647" /><Relationship Type="http://schemas.openxmlformats.org/officeDocument/2006/relationships/slide" Target="/ppt/slides/slide6.xml" Id="Redf1a89d0ae3454a" /><Relationship Type="http://schemas.openxmlformats.org/officeDocument/2006/relationships/slide" Target="/ppt/slides/slide7.xml" Id="Rfdb7c075f4d7440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e93434f4734e0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112924fee54235" /><Relationship Type="http://schemas.openxmlformats.org/officeDocument/2006/relationships/theme" Target="/ppt/slideMasters/theme/theme1.xml" Id="Ra6e23a1300df4cb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7112924fee5423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2a7b70fee34da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c02a0c3dc64d1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3c965cccbd44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5e3ba5d5bf4df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48ffe99db24c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5dc84d4315419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0fcb9768314ff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OP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−62 082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3 115 329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209 117 635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219 102 007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INSIGHT LUXEMBOURG XII S.À R.L.  –  16,4 %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BASSET HOLDING AS  –  14,5 %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PRINT OP  –  13,4 %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SKANDINAVISKE ENSKILDA BANKENS PS  –  6,5 %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SVF II EU AGGREGATOR (DE) LLC  –  6,3 %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CHRISTER ELMEHAGEN  –  5,2 %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Dronning Eufemias gate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0191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891 753 632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 INVEST AS</a:t>
            </a:r>
          </a:p>
        </p:txBody>
      </p:sp>
    </p:spTree>
  </p:cSld>
  <p:clrMapOvr>
    <a:masterClrMapping xmlns:a="http://schemas.openxmlformats.org/drawingml/2006/main"/>
  </p:clrMapOvr>
</p:sld>
</file>