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f439f2ce641489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066e0ed48c641a1"/>
  </p:sldMasterIdLst>
  <p:sldIdLst>
    <p:sldId xmlns:r="http://schemas.openxmlformats.org/officeDocument/2006/relationships" id="256" r:id="Recfe5b3a297f4805"/>
    <p:sldId xmlns:r="http://schemas.openxmlformats.org/officeDocument/2006/relationships" id="257" r:id="R5fa58af4cde2483c"/>
    <p:sldId xmlns:r="http://schemas.openxmlformats.org/officeDocument/2006/relationships" id="258" r:id="R69e0d56494654ff0"/>
    <p:sldId xmlns:r="http://schemas.openxmlformats.org/officeDocument/2006/relationships" id="259" r:id="Re52097903e5e4ed1"/>
    <p:sldId xmlns:r="http://schemas.openxmlformats.org/officeDocument/2006/relationships" id="260" r:id="R01307ee3f7da4d52"/>
    <p:sldId xmlns:r="http://schemas.openxmlformats.org/officeDocument/2006/relationships" id="261" r:id="R6a7bba358faa4b9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066e0ed48c641a1" /><Relationship Type="http://schemas.openxmlformats.org/officeDocument/2006/relationships/slide" Target="/ppt/slides/slide1.xml" Id="Recfe5b3a297f4805" /><Relationship Type="http://schemas.openxmlformats.org/officeDocument/2006/relationships/slide" Target="/ppt/slides/slide2.xml" Id="R5fa58af4cde2483c" /><Relationship Type="http://schemas.openxmlformats.org/officeDocument/2006/relationships/slide" Target="/ppt/slides/slide3.xml" Id="R69e0d56494654ff0" /><Relationship Type="http://schemas.openxmlformats.org/officeDocument/2006/relationships/slide" Target="/ppt/slides/slide4.xml" Id="Re52097903e5e4ed1" /><Relationship Type="http://schemas.openxmlformats.org/officeDocument/2006/relationships/slide" Target="/ppt/slides/slide5.xml" Id="R01307ee3f7da4d52" /><Relationship Type="http://schemas.openxmlformats.org/officeDocument/2006/relationships/slide" Target="/ppt/slides/slide6.xml" Id="R6a7bba358faa4b9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02f852db902468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604cd5d6d843da" /><Relationship Type="http://schemas.openxmlformats.org/officeDocument/2006/relationships/theme" Target="/ppt/slideMasters/theme/theme1.xml" Id="R1de0d703e1f74e5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d604cd5d6d843d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de7c2b0655421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3db06e54f541b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8214a0f8f3433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92e2623c10441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48d1a8476446e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21bf10920d4af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WHITETAIL WEBSERVICE LTD NUF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WHITETAIL WEBSERVICE LTD NUF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WHITETAIL WEBSERVICE LTD NUF ble etablert [år] og holder til i Risør.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WHITETAIL WEBSERVICE LTD NUF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WHITETAIL WEBSERVICE LTD NUF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WHITETAIL WEBSERVICE LTD NUF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724 007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−967 280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11 415 488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156 410 677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157 169 476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WHITETAIL WEBSERVICE LTD NUF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Ringveien 20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4950 Risør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post@whitetailwebservice.com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891 768 532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WHITETAIL WEBSERVICE LTD NUF</a:t>
            </a:r>
          </a:p>
        </p:txBody>
      </p:sp>
    </p:spTree>
  </p:cSld>
  <p:clrMapOvr>
    <a:masterClrMapping xmlns:a="http://schemas.openxmlformats.org/drawingml/2006/main"/>
  </p:clrMapOvr>
</p:sld>
</file>