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1c5bce48f0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ecb7bf71c4cb8"/>
  </p:sldMasterIdLst>
  <p:sldIdLst>
    <p:sldId xmlns:r="http://schemas.openxmlformats.org/officeDocument/2006/relationships" id="256" r:id="R60104da81c104b2b"/>
    <p:sldId xmlns:r="http://schemas.openxmlformats.org/officeDocument/2006/relationships" id="257" r:id="Rebe65cd218864125"/>
    <p:sldId xmlns:r="http://schemas.openxmlformats.org/officeDocument/2006/relationships" id="258" r:id="Rbe3e7c7a36aa4fcb"/>
    <p:sldId xmlns:r="http://schemas.openxmlformats.org/officeDocument/2006/relationships" id="259" r:id="Rd513c910e18c4be2"/>
    <p:sldId xmlns:r="http://schemas.openxmlformats.org/officeDocument/2006/relationships" id="260" r:id="Rbf7c1cbc78664fa9"/>
    <p:sldId xmlns:r="http://schemas.openxmlformats.org/officeDocument/2006/relationships" id="261" r:id="R46c858110d5944f3"/>
    <p:sldId xmlns:r="http://schemas.openxmlformats.org/officeDocument/2006/relationships" id="262" r:id="Rf75255bae51749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ecb7bf71c4cb8" /><Relationship Type="http://schemas.openxmlformats.org/officeDocument/2006/relationships/slide" Target="/ppt/slides/slide1.xml" Id="R60104da81c104b2b" /><Relationship Type="http://schemas.openxmlformats.org/officeDocument/2006/relationships/slide" Target="/ppt/slides/slide2.xml" Id="Rebe65cd218864125" /><Relationship Type="http://schemas.openxmlformats.org/officeDocument/2006/relationships/slide" Target="/ppt/slides/slide3.xml" Id="Rbe3e7c7a36aa4fcb" /><Relationship Type="http://schemas.openxmlformats.org/officeDocument/2006/relationships/slide" Target="/ppt/slides/slide4.xml" Id="Rd513c910e18c4be2" /><Relationship Type="http://schemas.openxmlformats.org/officeDocument/2006/relationships/slide" Target="/ppt/slides/slide5.xml" Id="Rbf7c1cbc78664fa9" /><Relationship Type="http://schemas.openxmlformats.org/officeDocument/2006/relationships/slide" Target="/ppt/slides/slide6.xml" Id="R46c858110d5944f3" /><Relationship Type="http://schemas.openxmlformats.org/officeDocument/2006/relationships/slide" Target="/ppt/slides/slide7.xml" Id="Rf75255bae51749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701eb3acb4c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66c0d128d4c65" /><Relationship Type="http://schemas.openxmlformats.org/officeDocument/2006/relationships/theme" Target="/ppt/slideMasters/theme/theme1.xml" Id="Rb6bc85c3856d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66c0d128d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2ac3d3d18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a2925ddf842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fa2d84f1f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5e4a7e332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01340b4c345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df0f8e829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a8d35533a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4 745 576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29 215 111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CECILIA C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Nordli, Inkognitogata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anno@grette.no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