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d38841f9a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a127a075a4b64"/>
  </p:sldMasterIdLst>
  <p:sldIdLst>
    <p:sldId xmlns:r="http://schemas.openxmlformats.org/officeDocument/2006/relationships" id="256" r:id="R6999091a87b74f2a"/>
    <p:sldId xmlns:r="http://schemas.openxmlformats.org/officeDocument/2006/relationships" id="257" r:id="Rb43e050176cb4414"/>
    <p:sldId xmlns:r="http://schemas.openxmlformats.org/officeDocument/2006/relationships" id="258" r:id="R36326da19a0149a6"/>
    <p:sldId xmlns:r="http://schemas.openxmlformats.org/officeDocument/2006/relationships" id="259" r:id="R6c272e0e0b9d4974"/>
    <p:sldId xmlns:r="http://schemas.openxmlformats.org/officeDocument/2006/relationships" id="260" r:id="Rfe4e2d47f133443b"/>
    <p:sldId xmlns:r="http://schemas.openxmlformats.org/officeDocument/2006/relationships" id="261" r:id="Rbf180f759c5d44b9"/>
    <p:sldId xmlns:r="http://schemas.openxmlformats.org/officeDocument/2006/relationships" id="262" r:id="R4bf9b83407614f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a127a075a4b64" /><Relationship Type="http://schemas.openxmlformats.org/officeDocument/2006/relationships/slide" Target="/ppt/slides/slide1.xml" Id="R6999091a87b74f2a" /><Relationship Type="http://schemas.openxmlformats.org/officeDocument/2006/relationships/slide" Target="/ppt/slides/slide2.xml" Id="Rb43e050176cb4414" /><Relationship Type="http://schemas.openxmlformats.org/officeDocument/2006/relationships/slide" Target="/ppt/slides/slide3.xml" Id="R36326da19a0149a6" /><Relationship Type="http://schemas.openxmlformats.org/officeDocument/2006/relationships/slide" Target="/ppt/slides/slide4.xml" Id="R6c272e0e0b9d4974" /><Relationship Type="http://schemas.openxmlformats.org/officeDocument/2006/relationships/slide" Target="/ppt/slides/slide5.xml" Id="Rfe4e2d47f133443b" /><Relationship Type="http://schemas.openxmlformats.org/officeDocument/2006/relationships/slide" Target="/ppt/slides/slide6.xml" Id="Rbf180f759c5d44b9" /><Relationship Type="http://schemas.openxmlformats.org/officeDocument/2006/relationships/slide" Target="/ppt/slides/slide7.xml" Id="R4bf9b83407614f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194ec32b7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074842f04c77" /><Relationship Type="http://schemas.openxmlformats.org/officeDocument/2006/relationships/theme" Target="/ppt/slideMasters/theme/theme1.xml" Id="R212f184a05c04c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9074842f0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6452aeb845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b12a6350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2799da34942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d7033b80e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b7464bc924b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0c9ebaf4946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5244815a9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3 511 060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p-wesse@online.no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MIDAS AS</a:t>
            </a:r>
          </a:p>
        </p:txBody>
      </p:sp>
    </p:spTree>
  </p:cSld>
  <p:clrMapOvr>
    <a:masterClrMapping xmlns:a="http://schemas.openxmlformats.org/drawingml/2006/main"/>
  </p:clrMapOvr>
</p:sld>
</file>