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9451280684c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74893e6cff46ec"/>
  </p:sldMasterIdLst>
  <p:sldIdLst>
    <p:sldId xmlns:r="http://schemas.openxmlformats.org/officeDocument/2006/relationships" id="256" r:id="R4090f6d962a9480c"/>
    <p:sldId xmlns:r="http://schemas.openxmlformats.org/officeDocument/2006/relationships" id="257" r:id="Rab3172e54f66499f"/>
    <p:sldId xmlns:r="http://schemas.openxmlformats.org/officeDocument/2006/relationships" id="258" r:id="R5fbaaf25a2914db4"/>
    <p:sldId xmlns:r="http://schemas.openxmlformats.org/officeDocument/2006/relationships" id="259" r:id="R33763e8b743143dc"/>
    <p:sldId xmlns:r="http://schemas.openxmlformats.org/officeDocument/2006/relationships" id="260" r:id="R8b08a269ef3c4d67"/>
    <p:sldId xmlns:r="http://schemas.openxmlformats.org/officeDocument/2006/relationships" id="261" r:id="Rd73a4249b64d4288"/>
    <p:sldId xmlns:r="http://schemas.openxmlformats.org/officeDocument/2006/relationships" id="262" r:id="R1113fac53fc240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74893e6cff46ec" /><Relationship Type="http://schemas.openxmlformats.org/officeDocument/2006/relationships/slide" Target="/ppt/slides/slide1.xml" Id="R4090f6d962a9480c" /><Relationship Type="http://schemas.openxmlformats.org/officeDocument/2006/relationships/slide" Target="/ppt/slides/slide2.xml" Id="Rab3172e54f66499f" /><Relationship Type="http://schemas.openxmlformats.org/officeDocument/2006/relationships/slide" Target="/ppt/slides/slide3.xml" Id="R5fbaaf25a2914db4" /><Relationship Type="http://schemas.openxmlformats.org/officeDocument/2006/relationships/slide" Target="/ppt/slides/slide4.xml" Id="R33763e8b743143dc" /><Relationship Type="http://schemas.openxmlformats.org/officeDocument/2006/relationships/slide" Target="/ppt/slides/slide5.xml" Id="R8b08a269ef3c4d67" /><Relationship Type="http://schemas.openxmlformats.org/officeDocument/2006/relationships/slide" Target="/ppt/slides/slide6.xml" Id="Rd73a4249b64d4288" /><Relationship Type="http://schemas.openxmlformats.org/officeDocument/2006/relationships/slide" Target="/ppt/slides/slide7.xml" Id="R1113fac53fc240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606bbec8143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5605c65be4834" /><Relationship Type="http://schemas.openxmlformats.org/officeDocument/2006/relationships/theme" Target="/ppt/slideMasters/theme/theme1.xml" Id="R1a5c3391c21641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45605c65be48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5e0f3b29145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ae4bbe7344e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f8593f12340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498e2d6814d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462b0de3f45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f4c44ce2e4d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5f7ac13c94e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CAABY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30 219 709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30 054 628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24 017 336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105 665 876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ÅBYHOLM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Kvantia AS, Grundingen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caaby@andenaes.com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891 780 982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