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5b7f6d9f648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f014ba5ae49c4"/>
  </p:sldMasterIdLst>
  <p:sldIdLst>
    <p:sldId xmlns:r="http://schemas.openxmlformats.org/officeDocument/2006/relationships" id="256" r:id="R4b4a4202099146c2"/>
    <p:sldId xmlns:r="http://schemas.openxmlformats.org/officeDocument/2006/relationships" id="257" r:id="R927dd4c98c6e4541"/>
    <p:sldId xmlns:r="http://schemas.openxmlformats.org/officeDocument/2006/relationships" id="258" r:id="Rde9dd280d7f045e5"/>
    <p:sldId xmlns:r="http://schemas.openxmlformats.org/officeDocument/2006/relationships" id="259" r:id="Rd0e0dc854ce34247"/>
    <p:sldId xmlns:r="http://schemas.openxmlformats.org/officeDocument/2006/relationships" id="260" r:id="R2421f7e16e064acc"/>
    <p:sldId xmlns:r="http://schemas.openxmlformats.org/officeDocument/2006/relationships" id="261" r:id="R279f702de1234034"/>
    <p:sldId xmlns:r="http://schemas.openxmlformats.org/officeDocument/2006/relationships" id="262" r:id="Rc0e29a3f4465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f014ba5ae49c4" /><Relationship Type="http://schemas.openxmlformats.org/officeDocument/2006/relationships/slide" Target="/ppt/slides/slide1.xml" Id="R4b4a4202099146c2" /><Relationship Type="http://schemas.openxmlformats.org/officeDocument/2006/relationships/slide" Target="/ppt/slides/slide2.xml" Id="R927dd4c98c6e4541" /><Relationship Type="http://schemas.openxmlformats.org/officeDocument/2006/relationships/slide" Target="/ppt/slides/slide3.xml" Id="Rde9dd280d7f045e5" /><Relationship Type="http://schemas.openxmlformats.org/officeDocument/2006/relationships/slide" Target="/ppt/slides/slide4.xml" Id="Rd0e0dc854ce34247" /><Relationship Type="http://schemas.openxmlformats.org/officeDocument/2006/relationships/slide" Target="/ppt/slides/slide5.xml" Id="R2421f7e16e064acc" /><Relationship Type="http://schemas.openxmlformats.org/officeDocument/2006/relationships/slide" Target="/ppt/slides/slide6.xml" Id="R279f702de1234034" /><Relationship Type="http://schemas.openxmlformats.org/officeDocument/2006/relationships/slide" Target="/ppt/slides/slide7.xml" Id="Rc0e29a3f4465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157c67a30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d96765fdb4612" /><Relationship Type="http://schemas.openxmlformats.org/officeDocument/2006/relationships/theme" Target="/ppt/slideMasters/theme/theme1.xml" Id="Rbdf42fa1ecff41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d96765fdb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53f81500b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aa82182d046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e7f072e854e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bfdd1e3b8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34b3208f8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9cd4bb562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15f086b9c40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