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08650aad9a4e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642cfe86a44dac"/>
  </p:sldMasterIdLst>
  <p:sldIdLst>
    <p:sldId xmlns:r="http://schemas.openxmlformats.org/officeDocument/2006/relationships" id="256" r:id="R9c12434a507345a5"/>
    <p:sldId xmlns:r="http://schemas.openxmlformats.org/officeDocument/2006/relationships" id="257" r:id="R820cc87a5269428d"/>
    <p:sldId xmlns:r="http://schemas.openxmlformats.org/officeDocument/2006/relationships" id="258" r:id="Rd63766994929425a"/>
    <p:sldId xmlns:r="http://schemas.openxmlformats.org/officeDocument/2006/relationships" id="259" r:id="Rad715e7136fa4ac6"/>
    <p:sldId xmlns:r="http://schemas.openxmlformats.org/officeDocument/2006/relationships" id="260" r:id="R4603f63bc58746e4"/>
    <p:sldId xmlns:r="http://schemas.openxmlformats.org/officeDocument/2006/relationships" id="261" r:id="R67d8a56584a04efb"/>
    <p:sldId xmlns:r="http://schemas.openxmlformats.org/officeDocument/2006/relationships" id="262" r:id="Rc3f31462f10f4c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642cfe86a44dac" /><Relationship Type="http://schemas.openxmlformats.org/officeDocument/2006/relationships/slide" Target="/ppt/slides/slide1.xml" Id="R9c12434a507345a5" /><Relationship Type="http://schemas.openxmlformats.org/officeDocument/2006/relationships/slide" Target="/ppt/slides/slide2.xml" Id="R820cc87a5269428d" /><Relationship Type="http://schemas.openxmlformats.org/officeDocument/2006/relationships/slide" Target="/ppt/slides/slide3.xml" Id="Rd63766994929425a" /><Relationship Type="http://schemas.openxmlformats.org/officeDocument/2006/relationships/slide" Target="/ppt/slides/slide4.xml" Id="Rad715e7136fa4ac6" /><Relationship Type="http://schemas.openxmlformats.org/officeDocument/2006/relationships/slide" Target="/ppt/slides/slide5.xml" Id="R4603f63bc58746e4" /><Relationship Type="http://schemas.openxmlformats.org/officeDocument/2006/relationships/slide" Target="/ppt/slides/slide6.xml" Id="R67d8a56584a04efb" /><Relationship Type="http://schemas.openxmlformats.org/officeDocument/2006/relationships/slide" Target="/ppt/slides/slide7.xml" Id="Rc3f31462f10f4c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8747ae24444f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db34dac1648ae" /><Relationship Type="http://schemas.openxmlformats.org/officeDocument/2006/relationships/theme" Target="/ppt/slideMasters/theme/theme1.xml" Id="R8837ebf1d61144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2db34dac1648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2c2cb5c154b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12cac4e204b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75e7df25c46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514ea75fe47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8a0e0168b44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bb4e40a454a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905a5ec6f44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FROG HOLLOW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FROG HOLLOW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45 166 095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45 166 095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SANTANA KRISTIN G OLSEN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Fred. Olsens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34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891 990 642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