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75fdd3682c46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7e61a87b5a4874"/>
  </p:sldMasterIdLst>
  <p:sldIdLst>
    <p:sldId xmlns:r="http://schemas.openxmlformats.org/officeDocument/2006/relationships" id="256" r:id="R75232cb6719c48ec"/>
    <p:sldId xmlns:r="http://schemas.openxmlformats.org/officeDocument/2006/relationships" id="257" r:id="R6e7975461d0d4bc5"/>
    <p:sldId xmlns:r="http://schemas.openxmlformats.org/officeDocument/2006/relationships" id="258" r:id="R782dcf957e13451c"/>
    <p:sldId xmlns:r="http://schemas.openxmlformats.org/officeDocument/2006/relationships" id="259" r:id="R2a2d3102f7114f7c"/>
    <p:sldId xmlns:r="http://schemas.openxmlformats.org/officeDocument/2006/relationships" id="260" r:id="R4a465d947e994fb1"/>
    <p:sldId xmlns:r="http://schemas.openxmlformats.org/officeDocument/2006/relationships" id="261" r:id="R8b5226563ce346c4"/>
    <p:sldId xmlns:r="http://schemas.openxmlformats.org/officeDocument/2006/relationships" id="262" r:id="R45ed028963aa42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7e61a87b5a4874" /><Relationship Type="http://schemas.openxmlformats.org/officeDocument/2006/relationships/slide" Target="/ppt/slides/slide1.xml" Id="R75232cb6719c48ec" /><Relationship Type="http://schemas.openxmlformats.org/officeDocument/2006/relationships/slide" Target="/ppt/slides/slide2.xml" Id="R6e7975461d0d4bc5" /><Relationship Type="http://schemas.openxmlformats.org/officeDocument/2006/relationships/slide" Target="/ppt/slides/slide3.xml" Id="R782dcf957e13451c" /><Relationship Type="http://schemas.openxmlformats.org/officeDocument/2006/relationships/slide" Target="/ppt/slides/slide4.xml" Id="R2a2d3102f7114f7c" /><Relationship Type="http://schemas.openxmlformats.org/officeDocument/2006/relationships/slide" Target="/ppt/slides/slide5.xml" Id="R4a465d947e994fb1" /><Relationship Type="http://schemas.openxmlformats.org/officeDocument/2006/relationships/slide" Target="/ppt/slides/slide6.xml" Id="R8b5226563ce346c4" /><Relationship Type="http://schemas.openxmlformats.org/officeDocument/2006/relationships/slide" Target="/ppt/slides/slide7.xml" Id="R45ed028963aa42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6adea3ecea43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f40aeeec0476c" /><Relationship Type="http://schemas.openxmlformats.org/officeDocument/2006/relationships/theme" Target="/ppt/slideMasters/theme/theme1.xml" Id="Rd559b6b910dc43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0f40aeeec047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a4b93374944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1837c738341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00e69a28646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fbc0f28c749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e8bc4fd7d4a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3a3a0367640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f55413ced4f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HÅPE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HÅPE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HÅPE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HÅPE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HÅPE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HÅPE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−531 743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20 777 232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66 762 731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66 996 840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HÅPE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RØED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HÅPE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Petter Røed, Bolignummer H0201, Inkognitogata 2F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pr@k-w.no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892 058 962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HÅPE AS</a:t>
            </a:r>
          </a:p>
        </p:txBody>
      </p:sp>
    </p:spTree>
  </p:cSld>
  <p:clrMapOvr>
    <a:masterClrMapping xmlns:a="http://schemas.openxmlformats.org/drawingml/2006/main"/>
  </p:clrMapOvr>
</p:sld>
</file>