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309a0a0cae4f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59393aac584c96"/>
  </p:sldMasterIdLst>
  <p:sldIdLst>
    <p:sldId xmlns:r="http://schemas.openxmlformats.org/officeDocument/2006/relationships" id="256" r:id="Ra923476e36f6406c"/>
    <p:sldId xmlns:r="http://schemas.openxmlformats.org/officeDocument/2006/relationships" id="257" r:id="R5dd9e17d21a3440b"/>
    <p:sldId xmlns:r="http://schemas.openxmlformats.org/officeDocument/2006/relationships" id="258" r:id="R04557f57fb654961"/>
    <p:sldId xmlns:r="http://schemas.openxmlformats.org/officeDocument/2006/relationships" id="259" r:id="Rd7cff7d8c47f48af"/>
    <p:sldId xmlns:r="http://schemas.openxmlformats.org/officeDocument/2006/relationships" id="260" r:id="R93ef067e688c4d5b"/>
    <p:sldId xmlns:r="http://schemas.openxmlformats.org/officeDocument/2006/relationships" id="261" r:id="R7f94b7c894cc4044"/>
    <p:sldId xmlns:r="http://schemas.openxmlformats.org/officeDocument/2006/relationships" id="262" r:id="R1c6a7de3b2274e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9393aac584c96" /><Relationship Type="http://schemas.openxmlformats.org/officeDocument/2006/relationships/slide" Target="/ppt/slides/slide1.xml" Id="Ra923476e36f6406c" /><Relationship Type="http://schemas.openxmlformats.org/officeDocument/2006/relationships/slide" Target="/ppt/slides/slide2.xml" Id="R5dd9e17d21a3440b" /><Relationship Type="http://schemas.openxmlformats.org/officeDocument/2006/relationships/slide" Target="/ppt/slides/slide3.xml" Id="R04557f57fb654961" /><Relationship Type="http://schemas.openxmlformats.org/officeDocument/2006/relationships/slide" Target="/ppt/slides/slide4.xml" Id="Rd7cff7d8c47f48af" /><Relationship Type="http://schemas.openxmlformats.org/officeDocument/2006/relationships/slide" Target="/ppt/slides/slide5.xml" Id="R93ef067e688c4d5b" /><Relationship Type="http://schemas.openxmlformats.org/officeDocument/2006/relationships/slide" Target="/ppt/slides/slide6.xml" Id="R7f94b7c894cc4044" /><Relationship Type="http://schemas.openxmlformats.org/officeDocument/2006/relationships/slide" Target="/ppt/slides/slide7.xml" Id="R1c6a7de3b2274e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1662bfb9f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0da2988664093" /><Relationship Type="http://schemas.openxmlformats.org/officeDocument/2006/relationships/theme" Target="/ppt/slideMasters/theme/theme1.xml" Id="R4097cf3b73d349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00da29886640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53b9dac6d40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b253d79dc41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93a91506146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b235a685a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cfb64834d45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1dc99a3984a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e8f4561dc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POLLY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204 889 188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8 805 813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6 762 517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68 275 878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117 695 771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 JANSEN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Fokserød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ingar@bkgrafiske.no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892 587 922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POLLY INVEST AS</a:t>
            </a:r>
          </a:p>
        </p:txBody>
      </p:sp>
    </p:spTree>
  </p:cSld>
  <p:clrMapOvr>
    <a:masterClrMapping xmlns:a="http://schemas.openxmlformats.org/drawingml/2006/main"/>
  </p:clrMapOvr>
</p:sld>
</file>