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b1098672d6244c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a7b59598088425e"/>
  </p:sldMasterIdLst>
  <p:sldIdLst>
    <p:sldId xmlns:r="http://schemas.openxmlformats.org/officeDocument/2006/relationships" id="256" r:id="Rb4f9fbbe86994a96"/>
    <p:sldId xmlns:r="http://schemas.openxmlformats.org/officeDocument/2006/relationships" id="257" r:id="Rf1b36439999f42b8"/>
    <p:sldId xmlns:r="http://schemas.openxmlformats.org/officeDocument/2006/relationships" id="258" r:id="Rdacfb06c2ab64ce0"/>
    <p:sldId xmlns:r="http://schemas.openxmlformats.org/officeDocument/2006/relationships" id="259" r:id="R79b6948493e143cb"/>
    <p:sldId xmlns:r="http://schemas.openxmlformats.org/officeDocument/2006/relationships" id="260" r:id="R9e0125d7ffc54026"/>
    <p:sldId xmlns:r="http://schemas.openxmlformats.org/officeDocument/2006/relationships" id="261" r:id="R1dac5e54edfb43c3"/>
    <p:sldId xmlns:r="http://schemas.openxmlformats.org/officeDocument/2006/relationships" id="262" r:id="Rd2552d19c4924e3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7b59598088425e" /><Relationship Type="http://schemas.openxmlformats.org/officeDocument/2006/relationships/slide" Target="/ppt/slides/slide1.xml" Id="Rb4f9fbbe86994a96" /><Relationship Type="http://schemas.openxmlformats.org/officeDocument/2006/relationships/slide" Target="/ppt/slides/slide2.xml" Id="Rf1b36439999f42b8" /><Relationship Type="http://schemas.openxmlformats.org/officeDocument/2006/relationships/slide" Target="/ppt/slides/slide3.xml" Id="Rdacfb06c2ab64ce0" /><Relationship Type="http://schemas.openxmlformats.org/officeDocument/2006/relationships/slide" Target="/ppt/slides/slide4.xml" Id="R79b6948493e143cb" /><Relationship Type="http://schemas.openxmlformats.org/officeDocument/2006/relationships/slide" Target="/ppt/slides/slide5.xml" Id="R9e0125d7ffc54026" /><Relationship Type="http://schemas.openxmlformats.org/officeDocument/2006/relationships/slide" Target="/ppt/slides/slide6.xml" Id="R1dac5e54edfb43c3" /><Relationship Type="http://schemas.openxmlformats.org/officeDocument/2006/relationships/slide" Target="/ppt/slides/slide7.xml" Id="Rd2552d19c4924e3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fa363ebab74ab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f4f20873fd45ec" /><Relationship Type="http://schemas.openxmlformats.org/officeDocument/2006/relationships/theme" Target="/ppt/slideMasters/theme/theme1.xml" Id="R70026e976cf6491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7f4f20873fd45e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a93b9dbac64dc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4876deea2d48e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defe3e3ca24e9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b30ee877d9469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5c3c05eb7d465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66793026354be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f2953e66444bd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BERGEN VARMEPUMPESERVICE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VARMEPUMPESERVICE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BERGEN VARMEPUMPESERVICE AS ble etablert [år] og holder til i Kolltveit.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VARMEPUMPESERVICE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VARMEPUMPESERVICE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VARMEPUMPESERVICE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15 570 706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367 671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295 491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173 876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3 118 111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VARMEPUMPESERVICE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BERGEN VARMEPUMPESERVICE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FJÆREIDE MARIT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TORGERSEN RONNY FJÆREIDE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VARMEPUMPESERVICE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Fjæreidevegen 144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5360 Kolltveit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40 00 36 82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marit@vpservice.no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www.vpservice.no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892 870 012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VARMEPUMPESERVICE AS</a:t>
            </a:r>
          </a:p>
        </p:txBody>
      </p:sp>
    </p:spTree>
  </p:cSld>
  <p:clrMapOvr>
    <a:masterClrMapping xmlns:a="http://schemas.openxmlformats.org/drawingml/2006/main"/>
  </p:clrMapOvr>
</p:sld>
</file>