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d9dc8f5a7e49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78f69094ab4bbe"/>
  </p:sldMasterIdLst>
  <p:sldIdLst>
    <p:sldId xmlns:r="http://schemas.openxmlformats.org/officeDocument/2006/relationships" id="256" r:id="Rbed6970c386549b4"/>
    <p:sldId xmlns:r="http://schemas.openxmlformats.org/officeDocument/2006/relationships" id="257" r:id="Rd7e7e7126c6b42b9"/>
    <p:sldId xmlns:r="http://schemas.openxmlformats.org/officeDocument/2006/relationships" id="258" r:id="Rcf86df18b2144734"/>
    <p:sldId xmlns:r="http://schemas.openxmlformats.org/officeDocument/2006/relationships" id="259" r:id="R418657a3cca74432"/>
    <p:sldId xmlns:r="http://schemas.openxmlformats.org/officeDocument/2006/relationships" id="260" r:id="R53030afba1114ff7"/>
    <p:sldId xmlns:r="http://schemas.openxmlformats.org/officeDocument/2006/relationships" id="261" r:id="R7b6bebf0b02548f9"/>
    <p:sldId xmlns:r="http://schemas.openxmlformats.org/officeDocument/2006/relationships" id="262" r:id="Ra47a05ba353a46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8f69094ab4bbe" /><Relationship Type="http://schemas.openxmlformats.org/officeDocument/2006/relationships/slide" Target="/ppt/slides/slide1.xml" Id="Rbed6970c386549b4" /><Relationship Type="http://schemas.openxmlformats.org/officeDocument/2006/relationships/slide" Target="/ppt/slides/slide2.xml" Id="Rd7e7e7126c6b42b9" /><Relationship Type="http://schemas.openxmlformats.org/officeDocument/2006/relationships/slide" Target="/ppt/slides/slide3.xml" Id="Rcf86df18b2144734" /><Relationship Type="http://schemas.openxmlformats.org/officeDocument/2006/relationships/slide" Target="/ppt/slides/slide4.xml" Id="R418657a3cca74432" /><Relationship Type="http://schemas.openxmlformats.org/officeDocument/2006/relationships/slide" Target="/ppt/slides/slide5.xml" Id="R53030afba1114ff7" /><Relationship Type="http://schemas.openxmlformats.org/officeDocument/2006/relationships/slide" Target="/ppt/slides/slide6.xml" Id="R7b6bebf0b02548f9" /><Relationship Type="http://schemas.openxmlformats.org/officeDocument/2006/relationships/slide" Target="/ppt/slides/slide7.xml" Id="Ra47a05ba353a46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6f8399d94e44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7f341b7454ca4" /><Relationship Type="http://schemas.openxmlformats.org/officeDocument/2006/relationships/theme" Target="/ppt/slideMasters/theme/theme1.xml" Id="Rd8e72b5b29dd47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47f341b7454c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33941d45048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6c53b393541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334bcef3f48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c6a90265d40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7f9521f9049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0847147134a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cb6efcf1e46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GEDANE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GEDANE INVEST AS ble etablert [år] og holder til i Sjernarøy.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2 827 600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8 759 570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10 779 465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NEDREBØ LARS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GEDANE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Sjernarøyvegen 885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4170 Sjernarøy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892 887 462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GEDANE INVEST AS</a:t>
            </a:r>
          </a:p>
        </p:txBody>
      </p:sp>
    </p:spTree>
  </p:cSld>
  <p:clrMapOvr>
    <a:masterClrMapping xmlns:a="http://schemas.openxmlformats.org/drawingml/2006/main"/>
  </p:clrMapOvr>
</p:sld>
</file>