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36d43014c6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a9aae06cc45a8"/>
  </p:sldMasterIdLst>
  <p:sldIdLst>
    <p:sldId xmlns:r="http://schemas.openxmlformats.org/officeDocument/2006/relationships" id="256" r:id="R63c5af0ad1944609"/>
    <p:sldId xmlns:r="http://schemas.openxmlformats.org/officeDocument/2006/relationships" id="257" r:id="R6fa5dcfd91974a08"/>
    <p:sldId xmlns:r="http://schemas.openxmlformats.org/officeDocument/2006/relationships" id="258" r:id="R2141203b9d274d0c"/>
    <p:sldId xmlns:r="http://schemas.openxmlformats.org/officeDocument/2006/relationships" id="259" r:id="Rd8f6c11f31274663"/>
    <p:sldId xmlns:r="http://schemas.openxmlformats.org/officeDocument/2006/relationships" id="260" r:id="Rc8aa68b05f0b4932"/>
    <p:sldId xmlns:r="http://schemas.openxmlformats.org/officeDocument/2006/relationships" id="261" r:id="R772c04f4984b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a9aae06cc45a8" /><Relationship Type="http://schemas.openxmlformats.org/officeDocument/2006/relationships/slide" Target="/ppt/slides/slide1.xml" Id="R63c5af0ad1944609" /><Relationship Type="http://schemas.openxmlformats.org/officeDocument/2006/relationships/slide" Target="/ppt/slides/slide2.xml" Id="R6fa5dcfd91974a08" /><Relationship Type="http://schemas.openxmlformats.org/officeDocument/2006/relationships/slide" Target="/ppt/slides/slide3.xml" Id="R2141203b9d274d0c" /><Relationship Type="http://schemas.openxmlformats.org/officeDocument/2006/relationships/slide" Target="/ppt/slides/slide4.xml" Id="Rd8f6c11f31274663" /><Relationship Type="http://schemas.openxmlformats.org/officeDocument/2006/relationships/slide" Target="/ppt/slides/slide5.xml" Id="Rc8aa68b05f0b4932" /><Relationship Type="http://schemas.openxmlformats.org/officeDocument/2006/relationships/slide" Target="/ppt/slides/slide6.xml" Id="R772c04f4984b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1d5cbd01f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9b85c4ee444c9" /><Relationship Type="http://schemas.openxmlformats.org/officeDocument/2006/relationships/theme" Target="/ppt/slideMasters/theme/theme1.xml" Id="Rceeaa449566348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49b85c4ee4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e033b0387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63eeda51d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838234b6444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569a27ac2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d335805ba49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6ab0722e3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DAGLIGVARER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DAGLIGVARER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36 099 174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joker.jelsagaten@ngbutikk.net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893 099 042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