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0335b8c3bf46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6693cbbf414c49"/>
  </p:sldMasterIdLst>
  <p:sldIdLst>
    <p:sldId xmlns:r="http://schemas.openxmlformats.org/officeDocument/2006/relationships" id="256" r:id="R9ae7fc7408a646d7"/>
    <p:sldId xmlns:r="http://schemas.openxmlformats.org/officeDocument/2006/relationships" id="257" r:id="R7323c6b313a9418c"/>
    <p:sldId xmlns:r="http://schemas.openxmlformats.org/officeDocument/2006/relationships" id="258" r:id="R32bfe4a0eed84b92"/>
    <p:sldId xmlns:r="http://schemas.openxmlformats.org/officeDocument/2006/relationships" id="259" r:id="R2ab6ee4cea964774"/>
    <p:sldId xmlns:r="http://schemas.openxmlformats.org/officeDocument/2006/relationships" id="260" r:id="R068184a764e64df2"/>
    <p:sldId xmlns:r="http://schemas.openxmlformats.org/officeDocument/2006/relationships" id="261" r:id="R61adfe6de97b49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6693cbbf414c49" /><Relationship Type="http://schemas.openxmlformats.org/officeDocument/2006/relationships/slide" Target="/ppt/slides/slide1.xml" Id="R9ae7fc7408a646d7" /><Relationship Type="http://schemas.openxmlformats.org/officeDocument/2006/relationships/slide" Target="/ppt/slides/slide2.xml" Id="R7323c6b313a9418c" /><Relationship Type="http://schemas.openxmlformats.org/officeDocument/2006/relationships/slide" Target="/ppt/slides/slide3.xml" Id="R32bfe4a0eed84b92" /><Relationship Type="http://schemas.openxmlformats.org/officeDocument/2006/relationships/slide" Target="/ppt/slides/slide4.xml" Id="R2ab6ee4cea964774" /><Relationship Type="http://schemas.openxmlformats.org/officeDocument/2006/relationships/slide" Target="/ppt/slides/slide5.xml" Id="R068184a764e64df2" /><Relationship Type="http://schemas.openxmlformats.org/officeDocument/2006/relationships/slide" Target="/ppt/slides/slide6.xml" Id="R61adfe6de97b49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9c4a4cfcc54c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f079dd5234814" /><Relationship Type="http://schemas.openxmlformats.org/officeDocument/2006/relationships/theme" Target="/ppt/slideMasters/theme/theme1.xml" Id="R476294c824a741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6f079dd52348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c904afa714d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af2a54e4e46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0ac86266549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adfc0e34b4d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83c6efcfa47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2c2281a384e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GEMO CAPITAL CONSULTING LIMITED NUF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GEMO CAPITAL CONSULTING LIMITED NUF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−537 176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7 512 335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Måseskjærveien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5035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95 33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monica.lislerud@bergento.no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893 136 142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