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c8dc0401e4d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91c6681bd4e92"/>
  </p:sldMasterIdLst>
  <p:sldIdLst>
    <p:sldId xmlns:r="http://schemas.openxmlformats.org/officeDocument/2006/relationships" id="256" r:id="Rae028b93ce56474a"/>
    <p:sldId xmlns:r="http://schemas.openxmlformats.org/officeDocument/2006/relationships" id="257" r:id="Rd73275d9b35a4827"/>
    <p:sldId xmlns:r="http://schemas.openxmlformats.org/officeDocument/2006/relationships" id="258" r:id="Re0b689258c284abf"/>
    <p:sldId xmlns:r="http://schemas.openxmlformats.org/officeDocument/2006/relationships" id="259" r:id="Rb4b797f56dcb4a8e"/>
    <p:sldId xmlns:r="http://schemas.openxmlformats.org/officeDocument/2006/relationships" id="260" r:id="Rc095f56f5c3c445e"/>
    <p:sldId xmlns:r="http://schemas.openxmlformats.org/officeDocument/2006/relationships" id="261" r:id="Rccea580b71a4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91c6681bd4e92" /><Relationship Type="http://schemas.openxmlformats.org/officeDocument/2006/relationships/slide" Target="/ppt/slides/slide1.xml" Id="Rae028b93ce56474a" /><Relationship Type="http://schemas.openxmlformats.org/officeDocument/2006/relationships/slide" Target="/ppt/slides/slide2.xml" Id="Rd73275d9b35a4827" /><Relationship Type="http://schemas.openxmlformats.org/officeDocument/2006/relationships/slide" Target="/ppt/slides/slide3.xml" Id="Re0b689258c284abf" /><Relationship Type="http://schemas.openxmlformats.org/officeDocument/2006/relationships/slide" Target="/ppt/slides/slide4.xml" Id="Rb4b797f56dcb4a8e" /><Relationship Type="http://schemas.openxmlformats.org/officeDocument/2006/relationships/slide" Target="/ppt/slides/slide5.xml" Id="Rc095f56f5c3c445e" /><Relationship Type="http://schemas.openxmlformats.org/officeDocument/2006/relationships/slide" Target="/ppt/slides/slide6.xml" Id="Rccea580b71a4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1388ea0f64d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bacb96d974647" /><Relationship Type="http://schemas.openxmlformats.org/officeDocument/2006/relationships/theme" Target="/ppt/slideMasters/theme/theme1.xml" Id="R9d4bc0a49a6546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8bacb96d97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833137ed541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9259eb61a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35374842840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b34bd47a44d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77ab3862d4e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e9f9d6dd1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 MICRO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MICRO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MICRO FINANCE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MICRO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MICRO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MICRO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2 243 091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−317 039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−185 042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7 028 022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MICRO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52C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post@haugemicro.no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www.haugemicro.no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893 325 522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 MICRO FINANCE AS</a:t>
            </a:r>
          </a:p>
        </p:txBody>
      </p:sp>
    </p:spTree>
  </p:cSld>
  <p:clrMapOvr>
    <a:masterClrMapping xmlns:a="http://schemas.openxmlformats.org/drawingml/2006/main"/>
  </p:clrMapOvr>
</p:sld>
</file>