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4513708db94e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b3738c51564927"/>
  </p:sldMasterIdLst>
  <p:sldIdLst>
    <p:sldId xmlns:r="http://schemas.openxmlformats.org/officeDocument/2006/relationships" id="256" r:id="R63e42fef82f749c3"/>
    <p:sldId xmlns:r="http://schemas.openxmlformats.org/officeDocument/2006/relationships" id="257" r:id="Re48d62a91e614437"/>
    <p:sldId xmlns:r="http://schemas.openxmlformats.org/officeDocument/2006/relationships" id="258" r:id="R987b8eea2a384d5a"/>
    <p:sldId xmlns:r="http://schemas.openxmlformats.org/officeDocument/2006/relationships" id="259" r:id="R6f5371d59b9d4d69"/>
    <p:sldId xmlns:r="http://schemas.openxmlformats.org/officeDocument/2006/relationships" id="260" r:id="R354df1c51ae941f2"/>
    <p:sldId xmlns:r="http://schemas.openxmlformats.org/officeDocument/2006/relationships" id="261" r:id="R11ca726a880c4929"/>
    <p:sldId xmlns:r="http://schemas.openxmlformats.org/officeDocument/2006/relationships" id="262" r:id="Re0ede117359243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b3738c51564927" /><Relationship Type="http://schemas.openxmlformats.org/officeDocument/2006/relationships/slide" Target="/ppt/slides/slide1.xml" Id="R63e42fef82f749c3" /><Relationship Type="http://schemas.openxmlformats.org/officeDocument/2006/relationships/slide" Target="/ppt/slides/slide2.xml" Id="Re48d62a91e614437" /><Relationship Type="http://schemas.openxmlformats.org/officeDocument/2006/relationships/slide" Target="/ppt/slides/slide3.xml" Id="R987b8eea2a384d5a" /><Relationship Type="http://schemas.openxmlformats.org/officeDocument/2006/relationships/slide" Target="/ppt/slides/slide4.xml" Id="R6f5371d59b9d4d69" /><Relationship Type="http://schemas.openxmlformats.org/officeDocument/2006/relationships/slide" Target="/ppt/slides/slide5.xml" Id="R354df1c51ae941f2" /><Relationship Type="http://schemas.openxmlformats.org/officeDocument/2006/relationships/slide" Target="/ppt/slides/slide6.xml" Id="R11ca726a880c4929" /><Relationship Type="http://schemas.openxmlformats.org/officeDocument/2006/relationships/slide" Target="/ppt/slides/slide7.xml" Id="Re0ede117359243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7fa916dcde41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777bb73304afc" /><Relationship Type="http://schemas.openxmlformats.org/officeDocument/2006/relationships/theme" Target="/ppt/slideMasters/theme/theme1.xml" Id="R9d21c06d463a47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9777bb73304a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12149b9554f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7949009ed4f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8cd2e62f840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a9e95702b48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2f85e93044e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ac815da6f44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032d71b8642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TRESKOHUSET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TRESKOHUSET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TRESKOHUSET EIENDOM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TRESKOHUSET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TRESKOHUSET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TRESKOHUSET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873 737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569 613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265 913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1 558 649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4 647 268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TRESKOHUSET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BERGSMO BJØRN-OVE  –  52,0 %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BERGSMO ODD INGE  –  38,0 %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HAUGAN KURT ANDRÉ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TRESKOHUSET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Treskosvingen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7650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893 464 182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TRESKOHUSET EIENDOM AS</a:t>
            </a:r>
          </a:p>
        </p:txBody>
      </p:sp>
    </p:spTree>
  </p:cSld>
  <p:clrMapOvr>
    <a:masterClrMapping xmlns:a="http://schemas.openxmlformats.org/drawingml/2006/main"/>
  </p:clrMapOvr>
</p:sld>
</file>