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3baf134f634b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b13827748e42ba"/>
  </p:sldMasterIdLst>
  <p:sldIdLst>
    <p:sldId xmlns:r="http://schemas.openxmlformats.org/officeDocument/2006/relationships" id="256" r:id="R713dc6922e2a46ab"/>
    <p:sldId xmlns:r="http://schemas.openxmlformats.org/officeDocument/2006/relationships" id="257" r:id="Rac39cb0f5d51466b"/>
    <p:sldId xmlns:r="http://schemas.openxmlformats.org/officeDocument/2006/relationships" id="258" r:id="R9c7ea9c61cfb4732"/>
    <p:sldId xmlns:r="http://schemas.openxmlformats.org/officeDocument/2006/relationships" id="259" r:id="R9b38b5111f6a4628"/>
    <p:sldId xmlns:r="http://schemas.openxmlformats.org/officeDocument/2006/relationships" id="260" r:id="Rc797a4aab7594447"/>
    <p:sldId xmlns:r="http://schemas.openxmlformats.org/officeDocument/2006/relationships" id="261" r:id="Rc44e1496532f4ace"/>
    <p:sldId xmlns:r="http://schemas.openxmlformats.org/officeDocument/2006/relationships" id="262" r:id="R676259b672834e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13827748e42ba" /><Relationship Type="http://schemas.openxmlformats.org/officeDocument/2006/relationships/slide" Target="/ppt/slides/slide1.xml" Id="R713dc6922e2a46ab" /><Relationship Type="http://schemas.openxmlformats.org/officeDocument/2006/relationships/slide" Target="/ppt/slides/slide2.xml" Id="Rac39cb0f5d51466b" /><Relationship Type="http://schemas.openxmlformats.org/officeDocument/2006/relationships/slide" Target="/ppt/slides/slide3.xml" Id="R9c7ea9c61cfb4732" /><Relationship Type="http://schemas.openxmlformats.org/officeDocument/2006/relationships/slide" Target="/ppt/slides/slide4.xml" Id="R9b38b5111f6a4628" /><Relationship Type="http://schemas.openxmlformats.org/officeDocument/2006/relationships/slide" Target="/ppt/slides/slide5.xml" Id="Rc797a4aab7594447" /><Relationship Type="http://schemas.openxmlformats.org/officeDocument/2006/relationships/slide" Target="/ppt/slides/slide6.xml" Id="Rc44e1496532f4ace" /><Relationship Type="http://schemas.openxmlformats.org/officeDocument/2006/relationships/slide" Target="/ppt/slides/slide7.xml" Id="R676259b672834e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380b8f5cf44b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bbff109c540b3" /><Relationship Type="http://schemas.openxmlformats.org/officeDocument/2006/relationships/theme" Target="/ppt/slideMasters/theme/theme1.xml" Id="R63128a19cf4a4f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bbbff109c540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0bbce7f334a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3ec4f1de04a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fbf40cc4b41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d86f2523646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41f987dae4e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3a6f929b440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5305aff1942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HÅVARD SOLHEIM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SOLHEIM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953 253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968 867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Steenbergs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2318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894 233 532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