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93c345ba946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ad13c208e4953"/>
  </p:sldMasterIdLst>
  <p:sldIdLst>
    <p:sldId xmlns:r="http://schemas.openxmlformats.org/officeDocument/2006/relationships" id="256" r:id="R967239c9cefe4021"/>
    <p:sldId xmlns:r="http://schemas.openxmlformats.org/officeDocument/2006/relationships" id="257" r:id="R7c9a5699de2c4c43"/>
    <p:sldId xmlns:r="http://schemas.openxmlformats.org/officeDocument/2006/relationships" id="258" r:id="R6cc0e34580214f67"/>
    <p:sldId xmlns:r="http://schemas.openxmlformats.org/officeDocument/2006/relationships" id="259" r:id="R66c63e18364344a2"/>
    <p:sldId xmlns:r="http://schemas.openxmlformats.org/officeDocument/2006/relationships" id="260" r:id="R75b7891e8ee44934"/>
    <p:sldId xmlns:r="http://schemas.openxmlformats.org/officeDocument/2006/relationships" id="261" r:id="R74124f9d5f464aee"/>
    <p:sldId xmlns:r="http://schemas.openxmlformats.org/officeDocument/2006/relationships" id="262" r:id="R194562d5c49f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ad13c208e4953" /><Relationship Type="http://schemas.openxmlformats.org/officeDocument/2006/relationships/slide" Target="/ppt/slides/slide1.xml" Id="R967239c9cefe4021" /><Relationship Type="http://schemas.openxmlformats.org/officeDocument/2006/relationships/slide" Target="/ppt/slides/slide2.xml" Id="R7c9a5699de2c4c43" /><Relationship Type="http://schemas.openxmlformats.org/officeDocument/2006/relationships/slide" Target="/ppt/slides/slide3.xml" Id="R6cc0e34580214f67" /><Relationship Type="http://schemas.openxmlformats.org/officeDocument/2006/relationships/slide" Target="/ppt/slides/slide4.xml" Id="R66c63e18364344a2" /><Relationship Type="http://schemas.openxmlformats.org/officeDocument/2006/relationships/slide" Target="/ppt/slides/slide5.xml" Id="R75b7891e8ee44934" /><Relationship Type="http://schemas.openxmlformats.org/officeDocument/2006/relationships/slide" Target="/ppt/slides/slide6.xml" Id="R74124f9d5f464aee" /><Relationship Type="http://schemas.openxmlformats.org/officeDocument/2006/relationships/slide" Target="/ppt/slides/slide7.xml" Id="R194562d5c49f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04793edb3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7fee89bd94125" /><Relationship Type="http://schemas.openxmlformats.org/officeDocument/2006/relationships/theme" Target="/ppt/slideMasters/theme/theme1.xml" Id="R64946715309e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7fee89bd941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b88496ab34d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3f1ddb01546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53138413e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2e8866d99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b4b0fe7614b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998f3723e43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fbf5f5d43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ØYELEGE KNUT SALOMONSEN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ØYELEGE KNUT SALOMONSEN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4 345 929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−264 402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4 759 501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5 448 129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SALOMONSEN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Stordalsveien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8011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894 545 992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