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452531cdfd4c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9a12fa19f64f0b"/>
  </p:sldMasterIdLst>
  <p:sldIdLst>
    <p:sldId xmlns:r="http://schemas.openxmlformats.org/officeDocument/2006/relationships" id="256" r:id="R7162e666f48c422b"/>
    <p:sldId xmlns:r="http://schemas.openxmlformats.org/officeDocument/2006/relationships" id="257" r:id="R2360a6056a3a4bc1"/>
    <p:sldId xmlns:r="http://schemas.openxmlformats.org/officeDocument/2006/relationships" id="258" r:id="Rd53b6caae09648ff"/>
    <p:sldId xmlns:r="http://schemas.openxmlformats.org/officeDocument/2006/relationships" id="259" r:id="R3492b30cd5c04e3a"/>
    <p:sldId xmlns:r="http://schemas.openxmlformats.org/officeDocument/2006/relationships" id="260" r:id="R67ba0520010b4b91"/>
    <p:sldId xmlns:r="http://schemas.openxmlformats.org/officeDocument/2006/relationships" id="261" r:id="R65b4e416bf0440ca"/>
    <p:sldId xmlns:r="http://schemas.openxmlformats.org/officeDocument/2006/relationships" id="262" r:id="R1145306360f940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9a12fa19f64f0b" /><Relationship Type="http://schemas.openxmlformats.org/officeDocument/2006/relationships/slide" Target="/ppt/slides/slide1.xml" Id="R7162e666f48c422b" /><Relationship Type="http://schemas.openxmlformats.org/officeDocument/2006/relationships/slide" Target="/ppt/slides/slide2.xml" Id="R2360a6056a3a4bc1" /><Relationship Type="http://schemas.openxmlformats.org/officeDocument/2006/relationships/slide" Target="/ppt/slides/slide3.xml" Id="Rd53b6caae09648ff" /><Relationship Type="http://schemas.openxmlformats.org/officeDocument/2006/relationships/slide" Target="/ppt/slides/slide4.xml" Id="R3492b30cd5c04e3a" /><Relationship Type="http://schemas.openxmlformats.org/officeDocument/2006/relationships/slide" Target="/ppt/slides/slide5.xml" Id="R67ba0520010b4b91" /><Relationship Type="http://schemas.openxmlformats.org/officeDocument/2006/relationships/slide" Target="/ppt/slides/slide6.xml" Id="R65b4e416bf0440ca" /><Relationship Type="http://schemas.openxmlformats.org/officeDocument/2006/relationships/slide" Target="/ppt/slides/slide7.xml" Id="R1145306360f940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5a357ab8e442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c255ab88c34167" /><Relationship Type="http://schemas.openxmlformats.org/officeDocument/2006/relationships/theme" Target="/ppt/slideMasters/theme/theme1.xml" Id="R6b7bced3c21546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c255ab88c3416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c2bcd28e8646e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4ec8c2f65348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245344a52d4c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24a4bb4dab42c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9e5d70a04d411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675e29ff614be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724062edd345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HOLE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HOLE HOLDING AS ble etablert [år] og holder til i Skjåk.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−126 177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2 301 667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28 162 013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26 997 121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HOLE JOSTEIN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Bellingsdalsvegen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2690 Skjåk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894 984 082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HOLE HOLDING AS</a:t>
            </a:r>
          </a:p>
        </p:txBody>
      </p:sp>
    </p:spTree>
  </p:cSld>
  <p:clrMapOvr>
    <a:masterClrMapping xmlns:a="http://schemas.openxmlformats.org/drawingml/2006/main"/>
  </p:clrMapOvr>
</p:sld>
</file>