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263ff6ea5a45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34dc06413547d6"/>
  </p:sldMasterIdLst>
  <p:sldIdLst>
    <p:sldId xmlns:r="http://schemas.openxmlformats.org/officeDocument/2006/relationships" id="256" r:id="R06e6b047ef1741a7"/>
    <p:sldId xmlns:r="http://schemas.openxmlformats.org/officeDocument/2006/relationships" id="257" r:id="R684e161e5a3f4f6a"/>
    <p:sldId xmlns:r="http://schemas.openxmlformats.org/officeDocument/2006/relationships" id="258" r:id="R625c2c213eaa4932"/>
    <p:sldId xmlns:r="http://schemas.openxmlformats.org/officeDocument/2006/relationships" id="259" r:id="Rcc7d83454f7b4a01"/>
    <p:sldId xmlns:r="http://schemas.openxmlformats.org/officeDocument/2006/relationships" id="260" r:id="R574808443d0e40c7"/>
    <p:sldId xmlns:r="http://schemas.openxmlformats.org/officeDocument/2006/relationships" id="261" r:id="Rde60ef1c6ed04991"/>
    <p:sldId xmlns:r="http://schemas.openxmlformats.org/officeDocument/2006/relationships" id="262" r:id="Ra124511d7f064c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34dc06413547d6" /><Relationship Type="http://schemas.openxmlformats.org/officeDocument/2006/relationships/slide" Target="/ppt/slides/slide1.xml" Id="R06e6b047ef1741a7" /><Relationship Type="http://schemas.openxmlformats.org/officeDocument/2006/relationships/slide" Target="/ppt/slides/slide2.xml" Id="R684e161e5a3f4f6a" /><Relationship Type="http://schemas.openxmlformats.org/officeDocument/2006/relationships/slide" Target="/ppt/slides/slide3.xml" Id="R625c2c213eaa4932" /><Relationship Type="http://schemas.openxmlformats.org/officeDocument/2006/relationships/slide" Target="/ppt/slides/slide4.xml" Id="Rcc7d83454f7b4a01" /><Relationship Type="http://schemas.openxmlformats.org/officeDocument/2006/relationships/slide" Target="/ppt/slides/slide5.xml" Id="R574808443d0e40c7" /><Relationship Type="http://schemas.openxmlformats.org/officeDocument/2006/relationships/slide" Target="/ppt/slides/slide6.xml" Id="Rde60ef1c6ed04991" /><Relationship Type="http://schemas.openxmlformats.org/officeDocument/2006/relationships/slide" Target="/ppt/slides/slide7.xml" Id="Ra124511d7f064c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248de76454a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b2b55f5fa4198" /><Relationship Type="http://schemas.openxmlformats.org/officeDocument/2006/relationships/theme" Target="/ppt/slideMasters/theme/theme1.xml" Id="Rf54e0843f5bd4a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5b2b55f5fa41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2e0bcab5c4f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217e4194e49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832e9368345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d98a6370541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34804a7584f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9a33dfa6e4b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075a16d414a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JØRGEN BRANNSTORPH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 BRANNSTORPH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4 965 514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BRANNSTORPH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895 366 552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