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40d86388d041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0fdd18f65c4d14"/>
  </p:sldMasterIdLst>
  <p:sldIdLst>
    <p:sldId xmlns:r="http://schemas.openxmlformats.org/officeDocument/2006/relationships" id="256" r:id="Rbcd6d84fb5994335"/>
    <p:sldId xmlns:r="http://schemas.openxmlformats.org/officeDocument/2006/relationships" id="257" r:id="R4e644c75593d4a2a"/>
    <p:sldId xmlns:r="http://schemas.openxmlformats.org/officeDocument/2006/relationships" id="258" r:id="Rd0de453e3ca247ab"/>
    <p:sldId xmlns:r="http://schemas.openxmlformats.org/officeDocument/2006/relationships" id="259" r:id="Re150c5f2340646d6"/>
    <p:sldId xmlns:r="http://schemas.openxmlformats.org/officeDocument/2006/relationships" id="260" r:id="Rbdef94bcef0a4689"/>
    <p:sldId xmlns:r="http://schemas.openxmlformats.org/officeDocument/2006/relationships" id="261" r:id="R7e3b5f4eb09c4a47"/>
    <p:sldId xmlns:r="http://schemas.openxmlformats.org/officeDocument/2006/relationships" id="262" r:id="R73df21044d9543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fdd18f65c4d14" /><Relationship Type="http://schemas.openxmlformats.org/officeDocument/2006/relationships/slide" Target="/ppt/slides/slide1.xml" Id="Rbcd6d84fb5994335" /><Relationship Type="http://schemas.openxmlformats.org/officeDocument/2006/relationships/slide" Target="/ppt/slides/slide2.xml" Id="R4e644c75593d4a2a" /><Relationship Type="http://schemas.openxmlformats.org/officeDocument/2006/relationships/slide" Target="/ppt/slides/slide3.xml" Id="Rd0de453e3ca247ab" /><Relationship Type="http://schemas.openxmlformats.org/officeDocument/2006/relationships/slide" Target="/ppt/slides/slide4.xml" Id="Re150c5f2340646d6" /><Relationship Type="http://schemas.openxmlformats.org/officeDocument/2006/relationships/slide" Target="/ppt/slides/slide5.xml" Id="Rbdef94bcef0a4689" /><Relationship Type="http://schemas.openxmlformats.org/officeDocument/2006/relationships/slide" Target="/ppt/slides/slide6.xml" Id="R7e3b5f4eb09c4a47" /><Relationship Type="http://schemas.openxmlformats.org/officeDocument/2006/relationships/slide" Target="/ppt/slides/slide7.xml" Id="R73df21044d9543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33c304fef54e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95c7ecb284993" /><Relationship Type="http://schemas.openxmlformats.org/officeDocument/2006/relationships/theme" Target="/ppt/slideMasters/theme/theme1.xml" Id="R5a3fe5a9b9ff49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495c7ecb2849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7340185d04e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59f3563c44e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c9d6d310647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3ab1da12343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d338a1aef42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970b71ebf4c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a551aefea4f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OMA INVEST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−663 554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5 838 755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43 633 822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43 633 822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REINEN OLAV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Hauglegda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olavreinen@gmail.com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895 526 142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INVEST AS</a:t>
            </a:r>
          </a:p>
        </p:txBody>
      </p:sp>
    </p:spTree>
  </p:cSld>
  <p:clrMapOvr>
    <a:masterClrMapping xmlns:a="http://schemas.openxmlformats.org/drawingml/2006/main"/>
  </p:clrMapOvr>
</p:sld>
</file>