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eb53274c474b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f6707c233d406a"/>
  </p:sldMasterIdLst>
  <p:sldIdLst>
    <p:sldId xmlns:r="http://schemas.openxmlformats.org/officeDocument/2006/relationships" id="256" r:id="Raf462428cf64403d"/>
    <p:sldId xmlns:r="http://schemas.openxmlformats.org/officeDocument/2006/relationships" id="257" r:id="R0120fff0986e4737"/>
    <p:sldId xmlns:r="http://schemas.openxmlformats.org/officeDocument/2006/relationships" id="258" r:id="Rb770428f1f4140c2"/>
    <p:sldId xmlns:r="http://schemas.openxmlformats.org/officeDocument/2006/relationships" id="259" r:id="Rde127a1cb0764aad"/>
    <p:sldId xmlns:r="http://schemas.openxmlformats.org/officeDocument/2006/relationships" id="260" r:id="Rd95af4dfc6c345db"/>
    <p:sldId xmlns:r="http://schemas.openxmlformats.org/officeDocument/2006/relationships" id="261" r:id="Ra3e4c00546884fe8"/>
    <p:sldId xmlns:r="http://schemas.openxmlformats.org/officeDocument/2006/relationships" id="262" r:id="Rc47fca38277f40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6707c233d406a" /><Relationship Type="http://schemas.openxmlformats.org/officeDocument/2006/relationships/slide" Target="/ppt/slides/slide1.xml" Id="Raf462428cf64403d" /><Relationship Type="http://schemas.openxmlformats.org/officeDocument/2006/relationships/slide" Target="/ppt/slides/slide2.xml" Id="R0120fff0986e4737" /><Relationship Type="http://schemas.openxmlformats.org/officeDocument/2006/relationships/slide" Target="/ppt/slides/slide3.xml" Id="Rb770428f1f4140c2" /><Relationship Type="http://schemas.openxmlformats.org/officeDocument/2006/relationships/slide" Target="/ppt/slides/slide4.xml" Id="Rde127a1cb0764aad" /><Relationship Type="http://schemas.openxmlformats.org/officeDocument/2006/relationships/slide" Target="/ppt/slides/slide5.xml" Id="Rd95af4dfc6c345db" /><Relationship Type="http://schemas.openxmlformats.org/officeDocument/2006/relationships/slide" Target="/ppt/slides/slide6.xml" Id="Ra3e4c00546884fe8" /><Relationship Type="http://schemas.openxmlformats.org/officeDocument/2006/relationships/slide" Target="/ppt/slides/slide7.xml" Id="Rc47fca38277f40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8cbc08c054c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5c76edce740a6" /><Relationship Type="http://schemas.openxmlformats.org/officeDocument/2006/relationships/theme" Target="/ppt/slideMasters/theme/theme1.xml" Id="R3c0bc2f998694f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5c76edce740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3d9ad051b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2864c29cb44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49f19a2b1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446bae3f442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270b2bad34b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f31c8d6eb4c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ba902fab443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2 475 649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 SVEIN PETTER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MBO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BIRGITTE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Wilses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84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895 715 212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