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450e62f53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cc858aeac140fa"/>
  </p:sldMasterIdLst>
  <p:sldIdLst>
    <p:sldId xmlns:r="http://schemas.openxmlformats.org/officeDocument/2006/relationships" id="256" r:id="R31b6c8f441f548b3"/>
    <p:sldId xmlns:r="http://schemas.openxmlformats.org/officeDocument/2006/relationships" id="257" r:id="Ra2988b0c7eb147ff"/>
    <p:sldId xmlns:r="http://schemas.openxmlformats.org/officeDocument/2006/relationships" id="258" r:id="R85d45cecb46e4397"/>
    <p:sldId xmlns:r="http://schemas.openxmlformats.org/officeDocument/2006/relationships" id="259" r:id="Rd1756c3f3d3447c8"/>
    <p:sldId xmlns:r="http://schemas.openxmlformats.org/officeDocument/2006/relationships" id="260" r:id="R9df8d522020e4ae1"/>
    <p:sldId xmlns:r="http://schemas.openxmlformats.org/officeDocument/2006/relationships" id="261" r:id="R00803d265df34572"/>
    <p:sldId xmlns:r="http://schemas.openxmlformats.org/officeDocument/2006/relationships" id="262" r:id="Rfe15233d742b4a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c858aeac140fa" /><Relationship Type="http://schemas.openxmlformats.org/officeDocument/2006/relationships/slide" Target="/ppt/slides/slide1.xml" Id="R31b6c8f441f548b3" /><Relationship Type="http://schemas.openxmlformats.org/officeDocument/2006/relationships/slide" Target="/ppt/slides/slide2.xml" Id="Ra2988b0c7eb147ff" /><Relationship Type="http://schemas.openxmlformats.org/officeDocument/2006/relationships/slide" Target="/ppt/slides/slide3.xml" Id="R85d45cecb46e4397" /><Relationship Type="http://schemas.openxmlformats.org/officeDocument/2006/relationships/slide" Target="/ppt/slides/slide4.xml" Id="Rd1756c3f3d3447c8" /><Relationship Type="http://schemas.openxmlformats.org/officeDocument/2006/relationships/slide" Target="/ppt/slides/slide5.xml" Id="R9df8d522020e4ae1" /><Relationship Type="http://schemas.openxmlformats.org/officeDocument/2006/relationships/slide" Target="/ppt/slides/slide6.xml" Id="R00803d265df34572" /><Relationship Type="http://schemas.openxmlformats.org/officeDocument/2006/relationships/slide" Target="/ppt/slides/slide7.xml" Id="Rfe15233d742b4a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7e8fda95e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80006583846ea" /><Relationship Type="http://schemas.openxmlformats.org/officeDocument/2006/relationships/theme" Target="/ppt/slideMasters/theme/theme1.xml" Id="Rb2cff564d59c4f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480006583846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45b79e9bd47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f414f23eb47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64c51ec01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9ddfe27cc42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27ac4667e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2f526470e4b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22a22a7df48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VSR HOLDING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2 457 547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PETTER SKAAR  –  45,6 %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MBO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WOLD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VSR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895 715 212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