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46fc3680b242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60b6dcac5245de"/>
  </p:sldMasterIdLst>
  <p:sldIdLst>
    <p:sldId xmlns:r="http://schemas.openxmlformats.org/officeDocument/2006/relationships" id="256" r:id="R8df8d58136094237"/>
    <p:sldId xmlns:r="http://schemas.openxmlformats.org/officeDocument/2006/relationships" id="257" r:id="Ra591d172a2164ee2"/>
    <p:sldId xmlns:r="http://schemas.openxmlformats.org/officeDocument/2006/relationships" id="258" r:id="R20107fc9dd834c4c"/>
    <p:sldId xmlns:r="http://schemas.openxmlformats.org/officeDocument/2006/relationships" id="259" r:id="R7656b393c431493c"/>
    <p:sldId xmlns:r="http://schemas.openxmlformats.org/officeDocument/2006/relationships" id="260" r:id="R10a544782b21484b"/>
    <p:sldId xmlns:r="http://schemas.openxmlformats.org/officeDocument/2006/relationships" id="261" r:id="R7ab9f7475fd7443a"/>
    <p:sldId xmlns:r="http://schemas.openxmlformats.org/officeDocument/2006/relationships" id="262" r:id="R923e6928a0714b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60b6dcac5245de" /><Relationship Type="http://schemas.openxmlformats.org/officeDocument/2006/relationships/slide" Target="/ppt/slides/slide1.xml" Id="R8df8d58136094237" /><Relationship Type="http://schemas.openxmlformats.org/officeDocument/2006/relationships/slide" Target="/ppt/slides/slide2.xml" Id="Ra591d172a2164ee2" /><Relationship Type="http://schemas.openxmlformats.org/officeDocument/2006/relationships/slide" Target="/ppt/slides/slide3.xml" Id="R20107fc9dd834c4c" /><Relationship Type="http://schemas.openxmlformats.org/officeDocument/2006/relationships/slide" Target="/ppt/slides/slide4.xml" Id="R7656b393c431493c" /><Relationship Type="http://schemas.openxmlformats.org/officeDocument/2006/relationships/slide" Target="/ppt/slides/slide5.xml" Id="R10a544782b21484b" /><Relationship Type="http://schemas.openxmlformats.org/officeDocument/2006/relationships/slide" Target="/ppt/slides/slide6.xml" Id="R7ab9f7475fd7443a" /><Relationship Type="http://schemas.openxmlformats.org/officeDocument/2006/relationships/slide" Target="/ppt/slides/slide7.xml" Id="R923e6928a0714b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8e0200d7ff40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db570f0004ff2" /><Relationship Type="http://schemas.openxmlformats.org/officeDocument/2006/relationships/theme" Target="/ppt/slideMasters/theme/theme1.xml" Id="R41ab973a7eb84e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2db570f0004f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f6b1481b040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4a7de29fc41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f8f3e926c41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dd35a30374e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956ebfe0149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722a7c8eb40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daad70e6f43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NERSKOGEN LANDHANDEL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NERSKOGEN LANDHANDEL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NERSKOGEN LANDHANDEL AS ble etablert [år] og holder til i Rennebu.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NERSKOGEN LANDHANDEL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NERSKOGEN LANDHANDEL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NERSKOGEN LANDHANDEL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17 085 345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−90 552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354 178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3 485 209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NERSKOGEN LANDHANDEL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TORIL DULLUM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NERSKOGEN LANDHANDEL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Nerskogsveien 2035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7393 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896 233 882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NERSKOGEN LANDHANDEL AS</a:t>
            </a:r>
          </a:p>
        </p:txBody>
      </p:sp>
    </p:spTree>
  </p:cSld>
  <p:clrMapOvr>
    <a:masterClrMapping xmlns:a="http://schemas.openxmlformats.org/drawingml/2006/main"/>
  </p:clrMapOvr>
</p:sld>
</file>