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9ad99a10904c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a9571740dc45a3"/>
  </p:sldMasterIdLst>
  <p:sldIdLst>
    <p:sldId xmlns:r="http://schemas.openxmlformats.org/officeDocument/2006/relationships" id="256" r:id="Rae4f9aec424b488d"/>
    <p:sldId xmlns:r="http://schemas.openxmlformats.org/officeDocument/2006/relationships" id="257" r:id="R8896b7b3d4b44323"/>
    <p:sldId xmlns:r="http://schemas.openxmlformats.org/officeDocument/2006/relationships" id="258" r:id="R13c18118172c47a4"/>
    <p:sldId xmlns:r="http://schemas.openxmlformats.org/officeDocument/2006/relationships" id="259" r:id="R6e040ce24f3c44f5"/>
    <p:sldId xmlns:r="http://schemas.openxmlformats.org/officeDocument/2006/relationships" id="260" r:id="R47c8f115ce884412"/>
    <p:sldId xmlns:r="http://schemas.openxmlformats.org/officeDocument/2006/relationships" id="261" r:id="Raf7a63cd55b047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a9571740dc45a3" /><Relationship Type="http://schemas.openxmlformats.org/officeDocument/2006/relationships/slide" Target="/ppt/slides/slide1.xml" Id="Rae4f9aec424b488d" /><Relationship Type="http://schemas.openxmlformats.org/officeDocument/2006/relationships/slide" Target="/ppt/slides/slide2.xml" Id="R8896b7b3d4b44323" /><Relationship Type="http://schemas.openxmlformats.org/officeDocument/2006/relationships/slide" Target="/ppt/slides/slide3.xml" Id="R13c18118172c47a4" /><Relationship Type="http://schemas.openxmlformats.org/officeDocument/2006/relationships/slide" Target="/ppt/slides/slide4.xml" Id="R6e040ce24f3c44f5" /><Relationship Type="http://schemas.openxmlformats.org/officeDocument/2006/relationships/slide" Target="/ppt/slides/slide5.xml" Id="R47c8f115ce884412" /><Relationship Type="http://schemas.openxmlformats.org/officeDocument/2006/relationships/slide" Target="/ppt/slides/slide6.xml" Id="Raf7a63cd55b047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609d01d2a747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2df2d026c4b8e" /><Relationship Type="http://schemas.openxmlformats.org/officeDocument/2006/relationships/theme" Target="/ppt/slideMasters/theme/theme1.xml" Id="R7fb2e85fc82749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e2df2d026c4b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f1e20dd9443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b0b73e0734a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6f1ffe97447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1431e7bd944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d16b9348146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242ed14044d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EIDESVIK LARS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896 290 452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EVIK AS</a:t>
            </a:r>
          </a:p>
        </p:txBody>
      </p:sp>
    </p:spTree>
  </p:cSld>
  <p:clrMapOvr>
    <a:masterClrMapping xmlns:a="http://schemas.openxmlformats.org/drawingml/2006/main"/>
  </p:clrMapOvr>
</p:sld>
</file>