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9fb5942b4a4c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3f2b17abd64602"/>
  </p:sldMasterIdLst>
  <p:sldIdLst>
    <p:sldId xmlns:r="http://schemas.openxmlformats.org/officeDocument/2006/relationships" id="256" r:id="Rfc8e445868bb4866"/>
    <p:sldId xmlns:r="http://schemas.openxmlformats.org/officeDocument/2006/relationships" id="257" r:id="R456a91a9a2dd47cf"/>
    <p:sldId xmlns:r="http://schemas.openxmlformats.org/officeDocument/2006/relationships" id="258" r:id="R2240ff3fd35f4737"/>
    <p:sldId xmlns:r="http://schemas.openxmlformats.org/officeDocument/2006/relationships" id="259" r:id="R3f10f44dd7ab44ab"/>
    <p:sldId xmlns:r="http://schemas.openxmlformats.org/officeDocument/2006/relationships" id="260" r:id="R6cb1e5c05a504720"/>
    <p:sldId xmlns:r="http://schemas.openxmlformats.org/officeDocument/2006/relationships" id="261" r:id="R31bce66de24045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3f2b17abd64602" /><Relationship Type="http://schemas.openxmlformats.org/officeDocument/2006/relationships/slide" Target="/ppt/slides/slide1.xml" Id="Rfc8e445868bb4866" /><Relationship Type="http://schemas.openxmlformats.org/officeDocument/2006/relationships/slide" Target="/ppt/slides/slide2.xml" Id="R456a91a9a2dd47cf" /><Relationship Type="http://schemas.openxmlformats.org/officeDocument/2006/relationships/slide" Target="/ppt/slides/slide3.xml" Id="R2240ff3fd35f4737" /><Relationship Type="http://schemas.openxmlformats.org/officeDocument/2006/relationships/slide" Target="/ppt/slides/slide4.xml" Id="R3f10f44dd7ab44ab" /><Relationship Type="http://schemas.openxmlformats.org/officeDocument/2006/relationships/slide" Target="/ppt/slides/slide5.xml" Id="R6cb1e5c05a504720" /><Relationship Type="http://schemas.openxmlformats.org/officeDocument/2006/relationships/slide" Target="/ppt/slides/slide6.xml" Id="R31bce66de24045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5a14bc302742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ebbffd91f4046" /><Relationship Type="http://schemas.openxmlformats.org/officeDocument/2006/relationships/theme" Target="/ppt/slideMasters/theme/theme1.xml" Id="Ra76f83fe109b49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8ebbffd91f40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cc79bb8844d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25e95105543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cfb3f89de40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eb94b3cc84c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0d37c5ee946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46adaae7344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CN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896 816 632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OFFSHORE AS</a:t>
            </a:r>
          </a:p>
        </p:txBody>
      </p:sp>
    </p:spTree>
  </p:cSld>
  <p:clrMapOvr>
    <a:masterClrMapping xmlns:a="http://schemas.openxmlformats.org/drawingml/2006/main"/>
  </p:clrMapOvr>
</p:sld>
</file>