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479687277b46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67db2dc8e04a2c"/>
  </p:sldMasterIdLst>
  <p:sldIdLst>
    <p:sldId xmlns:r="http://schemas.openxmlformats.org/officeDocument/2006/relationships" id="256" r:id="R39800e0dbadb4745"/>
    <p:sldId xmlns:r="http://schemas.openxmlformats.org/officeDocument/2006/relationships" id="257" r:id="R0868ae83fc814422"/>
    <p:sldId xmlns:r="http://schemas.openxmlformats.org/officeDocument/2006/relationships" id="258" r:id="Rb9127b33e5234d94"/>
    <p:sldId xmlns:r="http://schemas.openxmlformats.org/officeDocument/2006/relationships" id="259" r:id="Rf96c8367c4b54a81"/>
    <p:sldId xmlns:r="http://schemas.openxmlformats.org/officeDocument/2006/relationships" id="260" r:id="R64d5d6f0439d48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67db2dc8e04a2c" /><Relationship Type="http://schemas.openxmlformats.org/officeDocument/2006/relationships/slide" Target="/ppt/slides/slide1.xml" Id="R39800e0dbadb4745" /><Relationship Type="http://schemas.openxmlformats.org/officeDocument/2006/relationships/slide" Target="/ppt/slides/slide2.xml" Id="R0868ae83fc814422" /><Relationship Type="http://schemas.openxmlformats.org/officeDocument/2006/relationships/slide" Target="/ppt/slides/slide3.xml" Id="Rb9127b33e5234d94" /><Relationship Type="http://schemas.openxmlformats.org/officeDocument/2006/relationships/slide" Target="/ppt/slides/slide4.xml" Id="Rf96c8367c4b54a81" /><Relationship Type="http://schemas.openxmlformats.org/officeDocument/2006/relationships/slide" Target="/ppt/slides/slide5.xml" Id="R64d5d6f0439d48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7b529f6054b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b236505064b42" /><Relationship Type="http://schemas.openxmlformats.org/officeDocument/2006/relationships/theme" Target="/ppt/slideMasters/theme/theme1.xml" Id="Rf6d90b61f120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bb236505064b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ee95b19db43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287efffa447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eb04c7e24f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22740c4d1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bcdc9896346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CN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CN OFFSHORE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896 816 632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CN OFFSHORE AS</a:t>
            </a:r>
          </a:p>
        </p:txBody>
      </p:sp>
    </p:spTree>
  </p:cSld>
  <p:clrMapOvr>
    <a:masterClrMapping xmlns:a="http://schemas.openxmlformats.org/drawingml/2006/main"/>
  </p:clrMapOvr>
</p:sld>
</file>