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f5a02d4f7f43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641fce07754d0f"/>
  </p:sldMasterIdLst>
  <p:sldIdLst>
    <p:sldId xmlns:r="http://schemas.openxmlformats.org/officeDocument/2006/relationships" id="256" r:id="R43dfc6fe7e5a4f11"/>
    <p:sldId xmlns:r="http://schemas.openxmlformats.org/officeDocument/2006/relationships" id="257" r:id="R542d9214e7e74a94"/>
    <p:sldId xmlns:r="http://schemas.openxmlformats.org/officeDocument/2006/relationships" id="258" r:id="R343d4460f0264b17"/>
    <p:sldId xmlns:r="http://schemas.openxmlformats.org/officeDocument/2006/relationships" id="259" r:id="R31f1513ae33c4a8d"/>
    <p:sldId xmlns:r="http://schemas.openxmlformats.org/officeDocument/2006/relationships" id="260" r:id="R30f2d467f464418c"/>
    <p:sldId xmlns:r="http://schemas.openxmlformats.org/officeDocument/2006/relationships" id="261" r:id="R9d490da576314c53"/>
    <p:sldId xmlns:r="http://schemas.openxmlformats.org/officeDocument/2006/relationships" id="262" r:id="Rb4fb3d9d225b41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641fce07754d0f" /><Relationship Type="http://schemas.openxmlformats.org/officeDocument/2006/relationships/slide" Target="/ppt/slides/slide1.xml" Id="R43dfc6fe7e5a4f11" /><Relationship Type="http://schemas.openxmlformats.org/officeDocument/2006/relationships/slide" Target="/ppt/slides/slide2.xml" Id="R542d9214e7e74a94" /><Relationship Type="http://schemas.openxmlformats.org/officeDocument/2006/relationships/slide" Target="/ppt/slides/slide3.xml" Id="R343d4460f0264b17" /><Relationship Type="http://schemas.openxmlformats.org/officeDocument/2006/relationships/slide" Target="/ppt/slides/slide4.xml" Id="R31f1513ae33c4a8d" /><Relationship Type="http://schemas.openxmlformats.org/officeDocument/2006/relationships/slide" Target="/ppt/slides/slide5.xml" Id="R30f2d467f464418c" /><Relationship Type="http://schemas.openxmlformats.org/officeDocument/2006/relationships/slide" Target="/ppt/slides/slide6.xml" Id="R9d490da576314c53" /><Relationship Type="http://schemas.openxmlformats.org/officeDocument/2006/relationships/slide" Target="/ppt/slides/slide7.xml" Id="Rb4fb3d9d225b41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5d548a39ca4a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e6b8f5d734748" /><Relationship Type="http://schemas.openxmlformats.org/officeDocument/2006/relationships/theme" Target="/ppt/slideMasters/theme/theme1.xml" Id="Rbfb23d877d0145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4e6b8f5d7347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c4c4e794649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b9ad7e4eb40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afc9a71ec4a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2663aaf5648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1a994e80d4c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29f154ad74a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66a75f6274a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ENGVIK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145 167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−169 594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4 988 008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8 266 156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12 626 152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ENGVIK SVEIN M SALBUBÆK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Solborgvegen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897 522 152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ENGVIK INVEST AS</a:t>
            </a:r>
          </a:p>
        </p:txBody>
      </p:sp>
    </p:spTree>
  </p:cSld>
  <p:clrMapOvr>
    <a:masterClrMapping xmlns:a="http://schemas.openxmlformats.org/drawingml/2006/main"/>
  </p:clrMapOvr>
</p:sld>
</file>