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f0a23ebb23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edc9d87acf4934"/>
  </p:sldMasterIdLst>
  <p:sldIdLst>
    <p:sldId xmlns:r="http://schemas.openxmlformats.org/officeDocument/2006/relationships" id="256" r:id="R9bbb06c070ad4163"/>
    <p:sldId xmlns:r="http://schemas.openxmlformats.org/officeDocument/2006/relationships" id="257" r:id="Reff6f7f9db384fc6"/>
    <p:sldId xmlns:r="http://schemas.openxmlformats.org/officeDocument/2006/relationships" id="258" r:id="Rc3f556b23fac4dc7"/>
    <p:sldId xmlns:r="http://schemas.openxmlformats.org/officeDocument/2006/relationships" id="259" r:id="R120ed6cf00524ad5"/>
    <p:sldId xmlns:r="http://schemas.openxmlformats.org/officeDocument/2006/relationships" id="260" r:id="R308666cc348b45ff"/>
    <p:sldId xmlns:r="http://schemas.openxmlformats.org/officeDocument/2006/relationships" id="261" r:id="R6d4060cd8be64b25"/>
    <p:sldId xmlns:r="http://schemas.openxmlformats.org/officeDocument/2006/relationships" id="262" r:id="R232f6ec0acd544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dc9d87acf4934" /><Relationship Type="http://schemas.openxmlformats.org/officeDocument/2006/relationships/slide" Target="/ppt/slides/slide1.xml" Id="R9bbb06c070ad4163" /><Relationship Type="http://schemas.openxmlformats.org/officeDocument/2006/relationships/slide" Target="/ppt/slides/slide2.xml" Id="Reff6f7f9db384fc6" /><Relationship Type="http://schemas.openxmlformats.org/officeDocument/2006/relationships/slide" Target="/ppt/slides/slide3.xml" Id="Rc3f556b23fac4dc7" /><Relationship Type="http://schemas.openxmlformats.org/officeDocument/2006/relationships/slide" Target="/ppt/slides/slide4.xml" Id="R120ed6cf00524ad5" /><Relationship Type="http://schemas.openxmlformats.org/officeDocument/2006/relationships/slide" Target="/ppt/slides/slide5.xml" Id="R308666cc348b45ff" /><Relationship Type="http://schemas.openxmlformats.org/officeDocument/2006/relationships/slide" Target="/ppt/slides/slide6.xml" Id="R6d4060cd8be64b25" /><Relationship Type="http://schemas.openxmlformats.org/officeDocument/2006/relationships/slide" Target="/ppt/slides/slide7.xml" Id="R232f6ec0acd544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9ef15392b147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ffae6f46846bc" /><Relationship Type="http://schemas.openxmlformats.org/officeDocument/2006/relationships/theme" Target="/ppt/slideMasters/theme/theme1.xml" Id="R0a1a498b7a2949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1ffae6f468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0440a243940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b6e94d5674e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9d3742c7642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f93474970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3ed93d0c641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ff9c27e9f4f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2140d824f4c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AMANDA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AMANDA INVEST AS ble etablert [år] og holder til i Urangsvåg.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531 310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747 043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1 054 695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ERVIK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Erevikneset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5427 Urangsvåg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897 700 352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AMANDA INVEST AS</a:t>
            </a:r>
          </a:p>
        </p:txBody>
      </p:sp>
    </p:spTree>
  </p:cSld>
  <p:clrMapOvr>
    <a:masterClrMapping xmlns:a="http://schemas.openxmlformats.org/drawingml/2006/main"/>
  </p:clrMapOvr>
</p:sld>
</file>