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a5b6f6ac5641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6b98f7168e4212"/>
  </p:sldMasterIdLst>
  <p:sldIdLst>
    <p:sldId xmlns:r="http://schemas.openxmlformats.org/officeDocument/2006/relationships" id="256" r:id="R76ecc9c47c94460a"/>
    <p:sldId xmlns:r="http://schemas.openxmlformats.org/officeDocument/2006/relationships" id="257" r:id="Rbabfac882d5a458a"/>
    <p:sldId xmlns:r="http://schemas.openxmlformats.org/officeDocument/2006/relationships" id="258" r:id="Rbebc3b71dee2426f"/>
    <p:sldId xmlns:r="http://schemas.openxmlformats.org/officeDocument/2006/relationships" id="259" r:id="Rb4fc264835ed4856"/>
    <p:sldId xmlns:r="http://schemas.openxmlformats.org/officeDocument/2006/relationships" id="260" r:id="R2f5409d456d14221"/>
    <p:sldId xmlns:r="http://schemas.openxmlformats.org/officeDocument/2006/relationships" id="261" r:id="Rd9841c28352742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6b98f7168e4212" /><Relationship Type="http://schemas.openxmlformats.org/officeDocument/2006/relationships/slide" Target="/ppt/slides/slide1.xml" Id="R76ecc9c47c94460a" /><Relationship Type="http://schemas.openxmlformats.org/officeDocument/2006/relationships/slide" Target="/ppt/slides/slide2.xml" Id="Rbabfac882d5a458a" /><Relationship Type="http://schemas.openxmlformats.org/officeDocument/2006/relationships/slide" Target="/ppt/slides/slide3.xml" Id="Rbebc3b71dee2426f" /><Relationship Type="http://schemas.openxmlformats.org/officeDocument/2006/relationships/slide" Target="/ppt/slides/slide4.xml" Id="Rb4fc264835ed4856" /><Relationship Type="http://schemas.openxmlformats.org/officeDocument/2006/relationships/slide" Target="/ppt/slides/slide5.xml" Id="R2f5409d456d14221" /><Relationship Type="http://schemas.openxmlformats.org/officeDocument/2006/relationships/slide" Target="/ppt/slides/slide6.xml" Id="Rd9841c28352742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53c8507db949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60655da274db8" /><Relationship Type="http://schemas.openxmlformats.org/officeDocument/2006/relationships/theme" Target="/ppt/slideMasters/theme/theme1.xml" Id="Rd37d78f7143f48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c60655da274d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b35b7689045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8bf303a8848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6972c91e643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dc1d30530548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1a5476aac43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6454f98984d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SIGURD NORE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SIGURD NORE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SIGURD NORE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SIGURD NORE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SIGURD NORE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SIGURD NORE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−272 523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−282 589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139 904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239 182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SIGURD NORE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897 768 402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SIGURD NORE AS</a:t>
            </a:r>
          </a:p>
        </p:txBody>
      </p:sp>
    </p:spTree>
  </p:cSld>
  <p:clrMapOvr>
    <a:masterClrMapping xmlns:a="http://schemas.openxmlformats.org/drawingml/2006/main"/>
  </p:clrMapOvr>
</p:sld>
</file>