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10763ad8343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210130c404ea2"/>
  </p:sldMasterIdLst>
  <p:sldIdLst>
    <p:sldId xmlns:r="http://schemas.openxmlformats.org/officeDocument/2006/relationships" id="256" r:id="R8a103743dfa74a2d"/>
    <p:sldId xmlns:r="http://schemas.openxmlformats.org/officeDocument/2006/relationships" id="257" r:id="R2dfdb095d3844483"/>
    <p:sldId xmlns:r="http://schemas.openxmlformats.org/officeDocument/2006/relationships" id="258" r:id="Refe85ad560ba46f9"/>
    <p:sldId xmlns:r="http://schemas.openxmlformats.org/officeDocument/2006/relationships" id="259" r:id="Refb472387eb34ef1"/>
    <p:sldId xmlns:r="http://schemas.openxmlformats.org/officeDocument/2006/relationships" id="260" r:id="R61b2b862e3b8407d"/>
    <p:sldId xmlns:r="http://schemas.openxmlformats.org/officeDocument/2006/relationships" id="261" r:id="R9f92f7298b8f45c9"/>
    <p:sldId xmlns:r="http://schemas.openxmlformats.org/officeDocument/2006/relationships" id="262" r:id="R2ff3f75d4cae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210130c404ea2" /><Relationship Type="http://schemas.openxmlformats.org/officeDocument/2006/relationships/slide" Target="/ppt/slides/slide1.xml" Id="R8a103743dfa74a2d" /><Relationship Type="http://schemas.openxmlformats.org/officeDocument/2006/relationships/slide" Target="/ppt/slides/slide2.xml" Id="R2dfdb095d3844483" /><Relationship Type="http://schemas.openxmlformats.org/officeDocument/2006/relationships/slide" Target="/ppt/slides/slide3.xml" Id="Refe85ad560ba46f9" /><Relationship Type="http://schemas.openxmlformats.org/officeDocument/2006/relationships/slide" Target="/ppt/slides/slide4.xml" Id="Refb472387eb34ef1" /><Relationship Type="http://schemas.openxmlformats.org/officeDocument/2006/relationships/slide" Target="/ppt/slides/slide5.xml" Id="R61b2b862e3b8407d" /><Relationship Type="http://schemas.openxmlformats.org/officeDocument/2006/relationships/slide" Target="/ppt/slides/slide6.xml" Id="R9f92f7298b8f45c9" /><Relationship Type="http://schemas.openxmlformats.org/officeDocument/2006/relationships/slide" Target="/ppt/slides/slide7.xml" Id="R2ff3f75d4cae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4e54b1f24e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30417af4f49b9" /><Relationship Type="http://schemas.openxmlformats.org/officeDocument/2006/relationships/theme" Target="/ppt/slideMasters/theme/theme1.xml" Id="R0aad8ce6d238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30417af4f49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4147c2c64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a6f773925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70ac780cd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7385f0d4940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a7c0a077040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fdac2cb2540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bdcd08fb14a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S&amp;B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S&amp;B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789 936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2 066 164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LOPES SANDY DA SILVA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MARIAMPILLAI BRIAN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Sandy da Silva Lopes, Midtveien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897 815 532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S&amp;B HOLDING AS</a:t>
            </a:r>
          </a:p>
        </p:txBody>
      </p:sp>
    </p:spTree>
  </p:cSld>
  <p:clrMapOvr>
    <a:masterClrMapping xmlns:a="http://schemas.openxmlformats.org/drawingml/2006/main"/>
  </p:clrMapOvr>
</p:sld>
</file>