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77cabc4a63446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68f78ceff8643e2"/>
  </p:sldMasterIdLst>
  <p:sldIdLst>
    <p:sldId xmlns:r="http://schemas.openxmlformats.org/officeDocument/2006/relationships" id="256" r:id="R7dba36a331f346a8"/>
    <p:sldId xmlns:r="http://schemas.openxmlformats.org/officeDocument/2006/relationships" id="257" r:id="R017cf72e3e804171"/>
    <p:sldId xmlns:r="http://schemas.openxmlformats.org/officeDocument/2006/relationships" id="258" r:id="R8c2f7af3ace14bf2"/>
    <p:sldId xmlns:r="http://schemas.openxmlformats.org/officeDocument/2006/relationships" id="259" r:id="R1c563adc0a4c452b"/>
    <p:sldId xmlns:r="http://schemas.openxmlformats.org/officeDocument/2006/relationships" id="260" r:id="Rdd7657d32d9c4060"/>
    <p:sldId xmlns:r="http://schemas.openxmlformats.org/officeDocument/2006/relationships" id="261" r:id="R8c12be894fb143e8"/>
    <p:sldId xmlns:r="http://schemas.openxmlformats.org/officeDocument/2006/relationships" id="262" r:id="Rcc04bf9dcfe6464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8f78ceff8643e2" /><Relationship Type="http://schemas.openxmlformats.org/officeDocument/2006/relationships/slide" Target="/ppt/slides/slide1.xml" Id="R7dba36a331f346a8" /><Relationship Type="http://schemas.openxmlformats.org/officeDocument/2006/relationships/slide" Target="/ppt/slides/slide2.xml" Id="R017cf72e3e804171" /><Relationship Type="http://schemas.openxmlformats.org/officeDocument/2006/relationships/slide" Target="/ppt/slides/slide3.xml" Id="R8c2f7af3ace14bf2" /><Relationship Type="http://schemas.openxmlformats.org/officeDocument/2006/relationships/slide" Target="/ppt/slides/slide4.xml" Id="R1c563adc0a4c452b" /><Relationship Type="http://schemas.openxmlformats.org/officeDocument/2006/relationships/slide" Target="/ppt/slides/slide5.xml" Id="Rdd7657d32d9c4060" /><Relationship Type="http://schemas.openxmlformats.org/officeDocument/2006/relationships/slide" Target="/ppt/slides/slide6.xml" Id="R8c12be894fb143e8" /><Relationship Type="http://schemas.openxmlformats.org/officeDocument/2006/relationships/slide" Target="/ppt/slides/slide7.xml" Id="Rcc04bf9dcfe6464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e5970cf1d7404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d076b7de524b1a" /><Relationship Type="http://schemas.openxmlformats.org/officeDocument/2006/relationships/theme" Target="/ppt/slideMasters/theme/theme1.xml" Id="R90f24800fed4477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3d076b7de524b1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981a041d354a9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7399df48ce47a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ba48186f7542d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45a9d68d754f1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b169feaa40413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2bcb068aa0474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5d436920c146a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KERDOS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KERDOS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KERDOS AS ble etablert [år] og holder til i Bryne.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KERDOS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KERDOS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KERDOS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2 531 491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5 305 905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5 611 238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KERDOS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ULRIKSEN LARS GØRAN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KERDOS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Lars Gøran Ulriksen, Bekkemyrvegen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4340 Bryne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897 842 432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KERDOS AS</a:t>
            </a:r>
          </a:p>
        </p:txBody>
      </p:sp>
    </p:spTree>
  </p:cSld>
  <p:clrMapOvr>
    <a:masterClrMapping xmlns:a="http://schemas.openxmlformats.org/drawingml/2006/main"/>
  </p:clrMapOvr>
</p:sld>
</file>