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d5cbdaf90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82c1b9e0b4d43"/>
  </p:sldMasterIdLst>
  <p:sldIdLst>
    <p:sldId xmlns:r="http://schemas.openxmlformats.org/officeDocument/2006/relationships" id="256" r:id="R4aca024da0c64fa5"/>
    <p:sldId xmlns:r="http://schemas.openxmlformats.org/officeDocument/2006/relationships" id="257" r:id="Ra8d0f6fba8b04feb"/>
    <p:sldId xmlns:r="http://schemas.openxmlformats.org/officeDocument/2006/relationships" id="258" r:id="R613ba281dbc848dc"/>
    <p:sldId xmlns:r="http://schemas.openxmlformats.org/officeDocument/2006/relationships" id="259" r:id="Ra2b9e63b475f4505"/>
    <p:sldId xmlns:r="http://schemas.openxmlformats.org/officeDocument/2006/relationships" id="260" r:id="R8beb4684f97e463b"/>
    <p:sldId xmlns:r="http://schemas.openxmlformats.org/officeDocument/2006/relationships" id="261" r:id="Rfdfb4689727f473d"/>
    <p:sldId xmlns:r="http://schemas.openxmlformats.org/officeDocument/2006/relationships" id="262" r:id="R919bce87aa2e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82c1b9e0b4d43" /><Relationship Type="http://schemas.openxmlformats.org/officeDocument/2006/relationships/slide" Target="/ppt/slides/slide1.xml" Id="R4aca024da0c64fa5" /><Relationship Type="http://schemas.openxmlformats.org/officeDocument/2006/relationships/slide" Target="/ppt/slides/slide2.xml" Id="Ra8d0f6fba8b04feb" /><Relationship Type="http://schemas.openxmlformats.org/officeDocument/2006/relationships/slide" Target="/ppt/slides/slide3.xml" Id="R613ba281dbc848dc" /><Relationship Type="http://schemas.openxmlformats.org/officeDocument/2006/relationships/slide" Target="/ppt/slides/slide4.xml" Id="Ra2b9e63b475f4505" /><Relationship Type="http://schemas.openxmlformats.org/officeDocument/2006/relationships/slide" Target="/ppt/slides/slide5.xml" Id="R8beb4684f97e463b" /><Relationship Type="http://schemas.openxmlformats.org/officeDocument/2006/relationships/slide" Target="/ppt/slides/slide6.xml" Id="Rfdfb4689727f473d" /><Relationship Type="http://schemas.openxmlformats.org/officeDocument/2006/relationships/slide" Target="/ppt/slides/slide7.xml" Id="R919bce87aa2e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acc99cbfa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8a7bc7e774b36" /><Relationship Type="http://schemas.openxmlformats.org/officeDocument/2006/relationships/theme" Target="/ppt/slideMasters/theme/theme1.xml" Id="R68d6e1465a5d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8a7bc7e77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4bad10dac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60c5dbd1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47779b3cf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c4efc89bf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bcdc7622d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3b6808b3149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0b292cf37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 HOLDING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1 320 210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3 836 566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19 548 460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28 829 985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RUSTAND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Rustand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roger@kongsberg-skisenter.no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897 964 732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 HOLDING AS</a:t>
            </a:r>
          </a:p>
        </p:txBody>
      </p:sp>
    </p:spTree>
  </p:cSld>
  <p:clrMapOvr>
    <a:masterClrMapping xmlns:a="http://schemas.openxmlformats.org/drawingml/2006/main"/>
  </p:clrMapOvr>
</p:sld>
</file>