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b9c6f2dd3d46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0e666f3b8401a"/>
  </p:sldMasterIdLst>
  <p:sldIdLst>
    <p:sldId xmlns:r="http://schemas.openxmlformats.org/officeDocument/2006/relationships" id="256" r:id="Ra6959a7366eb4a24"/>
    <p:sldId xmlns:r="http://schemas.openxmlformats.org/officeDocument/2006/relationships" id="257" r:id="R539e423a95534374"/>
    <p:sldId xmlns:r="http://schemas.openxmlformats.org/officeDocument/2006/relationships" id="258" r:id="R4e4a21d80b534a3d"/>
    <p:sldId xmlns:r="http://schemas.openxmlformats.org/officeDocument/2006/relationships" id="259" r:id="R6e105874bb404e12"/>
    <p:sldId xmlns:r="http://schemas.openxmlformats.org/officeDocument/2006/relationships" id="260" r:id="Rfb9f9e0d2a1c410d"/>
    <p:sldId xmlns:r="http://schemas.openxmlformats.org/officeDocument/2006/relationships" id="261" r:id="Rc9887e94cff94eb6"/>
    <p:sldId xmlns:r="http://schemas.openxmlformats.org/officeDocument/2006/relationships" id="262" r:id="Rfb4427b8f5714e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0e666f3b8401a" /><Relationship Type="http://schemas.openxmlformats.org/officeDocument/2006/relationships/slide" Target="/ppt/slides/slide1.xml" Id="Ra6959a7366eb4a24" /><Relationship Type="http://schemas.openxmlformats.org/officeDocument/2006/relationships/slide" Target="/ppt/slides/slide2.xml" Id="R539e423a95534374" /><Relationship Type="http://schemas.openxmlformats.org/officeDocument/2006/relationships/slide" Target="/ppt/slides/slide3.xml" Id="R4e4a21d80b534a3d" /><Relationship Type="http://schemas.openxmlformats.org/officeDocument/2006/relationships/slide" Target="/ppt/slides/slide4.xml" Id="R6e105874bb404e12" /><Relationship Type="http://schemas.openxmlformats.org/officeDocument/2006/relationships/slide" Target="/ppt/slides/slide5.xml" Id="Rfb9f9e0d2a1c410d" /><Relationship Type="http://schemas.openxmlformats.org/officeDocument/2006/relationships/slide" Target="/ppt/slides/slide6.xml" Id="Rc9887e94cff94eb6" /><Relationship Type="http://schemas.openxmlformats.org/officeDocument/2006/relationships/slide" Target="/ppt/slides/slide7.xml" Id="Rfb4427b8f5714e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39c366376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040624f3345c6" /><Relationship Type="http://schemas.openxmlformats.org/officeDocument/2006/relationships/theme" Target="/ppt/slideMasters/theme/theme1.xml" Id="R1e6f394452ca46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9040624f3345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e8ddf645e41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2f7e193f6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6875cc4ff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3d9a0be19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d9c8d60be47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31774122646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f0e37f47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RØR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2 484 783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2 324 306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3 341 169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TOLLNES KJETIL ADRIAN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897 986 302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RØR AS</a:t>
            </a:r>
          </a:p>
        </p:txBody>
      </p:sp>
    </p:spTree>
  </p:cSld>
  <p:clrMapOvr>
    <a:masterClrMapping xmlns:a="http://schemas.openxmlformats.org/drawingml/2006/main"/>
  </p:clrMapOvr>
</p:sld>
</file>