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72227817e443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b832e4d26542dc"/>
  </p:sldMasterIdLst>
  <p:sldIdLst>
    <p:sldId xmlns:r="http://schemas.openxmlformats.org/officeDocument/2006/relationships" id="256" r:id="Rfafec6943791468b"/>
    <p:sldId xmlns:r="http://schemas.openxmlformats.org/officeDocument/2006/relationships" id="257" r:id="R5f27d91345d74678"/>
    <p:sldId xmlns:r="http://schemas.openxmlformats.org/officeDocument/2006/relationships" id="258" r:id="Rd97c3a2855b14b21"/>
    <p:sldId xmlns:r="http://schemas.openxmlformats.org/officeDocument/2006/relationships" id="259" r:id="R6f6801c51ecd4cd7"/>
    <p:sldId xmlns:r="http://schemas.openxmlformats.org/officeDocument/2006/relationships" id="260" r:id="R2021e8cd524b47e3"/>
    <p:sldId xmlns:r="http://schemas.openxmlformats.org/officeDocument/2006/relationships" id="261" r:id="Re7533fac0d5344f6"/>
    <p:sldId xmlns:r="http://schemas.openxmlformats.org/officeDocument/2006/relationships" id="262" r:id="R0ed268d52df84b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b832e4d26542dc" /><Relationship Type="http://schemas.openxmlformats.org/officeDocument/2006/relationships/slide" Target="/ppt/slides/slide1.xml" Id="Rfafec6943791468b" /><Relationship Type="http://schemas.openxmlformats.org/officeDocument/2006/relationships/slide" Target="/ppt/slides/slide2.xml" Id="R5f27d91345d74678" /><Relationship Type="http://schemas.openxmlformats.org/officeDocument/2006/relationships/slide" Target="/ppt/slides/slide3.xml" Id="Rd97c3a2855b14b21" /><Relationship Type="http://schemas.openxmlformats.org/officeDocument/2006/relationships/slide" Target="/ppt/slides/slide4.xml" Id="R6f6801c51ecd4cd7" /><Relationship Type="http://schemas.openxmlformats.org/officeDocument/2006/relationships/slide" Target="/ppt/slides/slide5.xml" Id="R2021e8cd524b47e3" /><Relationship Type="http://schemas.openxmlformats.org/officeDocument/2006/relationships/slide" Target="/ppt/slides/slide6.xml" Id="Re7533fac0d5344f6" /><Relationship Type="http://schemas.openxmlformats.org/officeDocument/2006/relationships/slide" Target="/ppt/slides/slide7.xml" Id="R0ed268d52df84b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b3b8e2ef7b4d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d3562bdb44ba6" /><Relationship Type="http://schemas.openxmlformats.org/officeDocument/2006/relationships/theme" Target="/ppt/slideMasters/theme/theme1.xml" Id="R1cb78b7576b749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5d3562bdb44b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d66d13d9948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39b1db7e484e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2531184fce41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4848692de944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8d94ac8fac47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72ed22f5784c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6e2297fbf348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COMSAFE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COMSAFE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COMSAFE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COMSAFE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COMSAFE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COMSAFE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10 476 412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1 817 904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1 521 031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3 770 701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6 984 543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COMSAFE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STRØMNES CATO RENE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COMSAFE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Ilaveien 97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1605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32 04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www.comsafe.no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898 507 092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COMSAFE AS</a:t>
            </a:r>
          </a:p>
        </p:txBody>
      </p:sp>
    </p:spTree>
  </p:cSld>
  <p:clrMapOvr>
    <a:masterClrMapping xmlns:a="http://schemas.openxmlformats.org/drawingml/2006/main"/>
  </p:clrMapOvr>
</p:sld>
</file>