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48f98a405845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4a813875df42e4"/>
  </p:sldMasterIdLst>
  <p:sldIdLst>
    <p:sldId xmlns:r="http://schemas.openxmlformats.org/officeDocument/2006/relationships" id="256" r:id="R6f644b82066e4478"/>
    <p:sldId xmlns:r="http://schemas.openxmlformats.org/officeDocument/2006/relationships" id="257" r:id="R7b218b86dbd64915"/>
    <p:sldId xmlns:r="http://schemas.openxmlformats.org/officeDocument/2006/relationships" id="258" r:id="Ra80cb9566ea1406c"/>
    <p:sldId xmlns:r="http://schemas.openxmlformats.org/officeDocument/2006/relationships" id="259" r:id="Rea2a2b2f058d4376"/>
    <p:sldId xmlns:r="http://schemas.openxmlformats.org/officeDocument/2006/relationships" id="260" r:id="R77135ec042f54766"/>
    <p:sldId xmlns:r="http://schemas.openxmlformats.org/officeDocument/2006/relationships" id="261" r:id="R70449a601a0d4db4"/>
    <p:sldId xmlns:r="http://schemas.openxmlformats.org/officeDocument/2006/relationships" id="262" r:id="Rc5699381747340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a813875df42e4" /><Relationship Type="http://schemas.openxmlformats.org/officeDocument/2006/relationships/slide" Target="/ppt/slides/slide1.xml" Id="R6f644b82066e4478" /><Relationship Type="http://schemas.openxmlformats.org/officeDocument/2006/relationships/slide" Target="/ppt/slides/slide2.xml" Id="R7b218b86dbd64915" /><Relationship Type="http://schemas.openxmlformats.org/officeDocument/2006/relationships/slide" Target="/ppt/slides/slide3.xml" Id="Ra80cb9566ea1406c" /><Relationship Type="http://schemas.openxmlformats.org/officeDocument/2006/relationships/slide" Target="/ppt/slides/slide4.xml" Id="Rea2a2b2f058d4376" /><Relationship Type="http://schemas.openxmlformats.org/officeDocument/2006/relationships/slide" Target="/ppt/slides/slide5.xml" Id="R77135ec042f54766" /><Relationship Type="http://schemas.openxmlformats.org/officeDocument/2006/relationships/slide" Target="/ppt/slides/slide6.xml" Id="R70449a601a0d4db4" /><Relationship Type="http://schemas.openxmlformats.org/officeDocument/2006/relationships/slide" Target="/ppt/slides/slide7.xml" Id="Rc5699381747340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ea052033145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99ac2d6dd4f8a" /><Relationship Type="http://schemas.openxmlformats.org/officeDocument/2006/relationships/theme" Target="/ppt/slideMasters/theme/theme1.xml" Id="R19beb3e268f048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a99ac2d6dd4f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68b17adda41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2841aa64441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8745eb1f54a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7c9cd5f2e49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988878c1c4b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f0c5ce95648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b76c64c284e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MOMO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MOMO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1 904 029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34 182 367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55 582 712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CARSTEN BUCH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den godes vei 6D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carsten.buch.sivertsen@gmail.com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898 546 012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MOMO INVEST AS</a:t>
            </a:r>
          </a:p>
        </p:txBody>
      </p:sp>
    </p:spTree>
  </p:cSld>
  <p:clrMapOvr>
    <a:masterClrMapping xmlns:a="http://schemas.openxmlformats.org/drawingml/2006/main"/>
  </p:clrMapOvr>
</p:sld>
</file>