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a730ea69824b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da520333474c31"/>
  </p:sldMasterIdLst>
  <p:sldIdLst>
    <p:sldId xmlns:r="http://schemas.openxmlformats.org/officeDocument/2006/relationships" id="256" r:id="R81252e35b7074609"/>
    <p:sldId xmlns:r="http://schemas.openxmlformats.org/officeDocument/2006/relationships" id="257" r:id="R026944811cb64fdf"/>
    <p:sldId xmlns:r="http://schemas.openxmlformats.org/officeDocument/2006/relationships" id="258" r:id="R9b4f53681398488a"/>
    <p:sldId xmlns:r="http://schemas.openxmlformats.org/officeDocument/2006/relationships" id="259" r:id="Rb87c5bd37e704b75"/>
    <p:sldId xmlns:r="http://schemas.openxmlformats.org/officeDocument/2006/relationships" id="260" r:id="Ra34b5013d7014ba2"/>
    <p:sldId xmlns:r="http://schemas.openxmlformats.org/officeDocument/2006/relationships" id="261" r:id="Rd7d23b95cc3c4833"/>
    <p:sldId xmlns:r="http://schemas.openxmlformats.org/officeDocument/2006/relationships" id="262" r:id="R5c2eb692c0264c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da520333474c31" /><Relationship Type="http://schemas.openxmlformats.org/officeDocument/2006/relationships/slide" Target="/ppt/slides/slide1.xml" Id="R81252e35b7074609" /><Relationship Type="http://schemas.openxmlformats.org/officeDocument/2006/relationships/slide" Target="/ppt/slides/slide2.xml" Id="R026944811cb64fdf" /><Relationship Type="http://schemas.openxmlformats.org/officeDocument/2006/relationships/slide" Target="/ppt/slides/slide3.xml" Id="R9b4f53681398488a" /><Relationship Type="http://schemas.openxmlformats.org/officeDocument/2006/relationships/slide" Target="/ppt/slides/slide4.xml" Id="Rb87c5bd37e704b75" /><Relationship Type="http://schemas.openxmlformats.org/officeDocument/2006/relationships/slide" Target="/ppt/slides/slide5.xml" Id="Ra34b5013d7014ba2" /><Relationship Type="http://schemas.openxmlformats.org/officeDocument/2006/relationships/slide" Target="/ppt/slides/slide6.xml" Id="Rd7d23b95cc3c4833" /><Relationship Type="http://schemas.openxmlformats.org/officeDocument/2006/relationships/slide" Target="/ppt/slides/slide7.xml" Id="R5c2eb692c0264c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d446bc407744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2aeea17f94640" /><Relationship Type="http://schemas.openxmlformats.org/officeDocument/2006/relationships/theme" Target="/ppt/slideMasters/theme/theme1.xml" Id="Rbd41040936b44d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b2aeea17f946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1e8852a364e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6ee0ab0a04b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0d8d8647b44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b9632ad4748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d167c516544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0b45ea01c47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dfe5587cf4a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SLATLEM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SLATLEM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SLATLEM HOLDING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SLATLEM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SLATLEM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SLATLEM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−635 212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20 113 681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58 347 520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125 002 109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SLATLEM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SLATLEM ANTON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SLATLEM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6517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58 06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898 855 562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SLATLEM HOLDING AS</a:t>
            </a:r>
          </a:p>
        </p:txBody>
      </p:sp>
    </p:spTree>
  </p:cSld>
  <p:clrMapOvr>
    <a:masterClrMapping xmlns:a="http://schemas.openxmlformats.org/drawingml/2006/main"/>
  </p:clrMapOvr>
</p:sld>
</file>