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1dafe258d41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3bf147232544dd"/>
  </p:sldMasterIdLst>
  <p:sldIdLst>
    <p:sldId xmlns:r="http://schemas.openxmlformats.org/officeDocument/2006/relationships" id="256" r:id="R58c29359188c4c1d"/>
    <p:sldId xmlns:r="http://schemas.openxmlformats.org/officeDocument/2006/relationships" id="257" r:id="Rbd967d0c91c04bfd"/>
    <p:sldId xmlns:r="http://schemas.openxmlformats.org/officeDocument/2006/relationships" id="258" r:id="R6770292238f846ab"/>
    <p:sldId xmlns:r="http://schemas.openxmlformats.org/officeDocument/2006/relationships" id="259" r:id="R9ebe79725487485a"/>
    <p:sldId xmlns:r="http://schemas.openxmlformats.org/officeDocument/2006/relationships" id="260" r:id="Ra66372671e8340c1"/>
    <p:sldId xmlns:r="http://schemas.openxmlformats.org/officeDocument/2006/relationships" id="261" r:id="R5f872fbef60a4b85"/>
    <p:sldId xmlns:r="http://schemas.openxmlformats.org/officeDocument/2006/relationships" id="262" r:id="R6d5b0319653c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bf147232544dd" /><Relationship Type="http://schemas.openxmlformats.org/officeDocument/2006/relationships/slide" Target="/ppt/slides/slide1.xml" Id="R58c29359188c4c1d" /><Relationship Type="http://schemas.openxmlformats.org/officeDocument/2006/relationships/slide" Target="/ppt/slides/slide2.xml" Id="Rbd967d0c91c04bfd" /><Relationship Type="http://schemas.openxmlformats.org/officeDocument/2006/relationships/slide" Target="/ppt/slides/slide3.xml" Id="R6770292238f846ab" /><Relationship Type="http://schemas.openxmlformats.org/officeDocument/2006/relationships/slide" Target="/ppt/slides/slide4.xml" Id="R9ebe79725487485a" /><Relationship Type="http://schemas.openxmlformats.org/officeDocument/2006/relationships/slide" Target="/ppt/slides/slide5.xml" Id="Ra66372671e8340c1" /><Relationship Type="http://schemas.openxmlformats.org/officeDocument/2006/relationships/slide" Target="/ppt/slides/slide6.xml" Id="R5f872fbef60a4b85" /><Relationship Type="http://schemas.openxmlformats.org/officeDocument/2006/relationships/slide" Target="/ppt/slides/slide7.xml" Id="R6d5b0319653c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a77231283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0de8595614355" /><Relationship Type="http://schemas.openxmlformats.org/officeDocument/2006/relationships/theme" Target="/ppt/slideMasters/theme/theme1.xml" Id="R669e05e79857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0de859561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5888b14744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6825ef1ab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a46161b1e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fa510634e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024c3731b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06a1d3da14c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cedcf6cb6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WILSON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EIENDOM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34 369 374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23 567 860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W WILSON EIENDOM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WILSON ERLING MATHIAS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899 020 642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WILSON EIENDOM AS</a:t>
            </a:r>
          </a:p>
        </p:txBody>
      </p:sp>
    </p:spTree>
  </p:cSld>
  <p:clrMapOvr>
    <a:masterClrMapping xmlns:a="http://schemas.openxmlformats.org/drawingml/2006/main"/>
  </p:clrMapOvr>
</p:sld>
</file>