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221de249ed4b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7e89e279fe4cee"/>
  </p:sldMasterIdLst>
  <p:sldIdLst>
    <p:sldId xmlns:r="http://schemas.openxmlformats.org/officeDocument/2006/relationships" id="256" r:id="Rbaa3d2e0d29c4a0c"/>
    <p:sldId xmlns:r="http://schemas.openxmlformats.org/officeDocument/2006/relationships" id="257" r:id="R42f847cc3324412a"/>
    <p:sldId xmlns:r="http://schemas.openxmlformats.org/officeDocument/2006/relationships" id="258" r:id="R4dd2001463024e5f"/>
    <p:sldId xmlns:r="http://schemas.openxmlformats.org/officeDocument/2006/relationships" id="259" r:id="Re29714dc180f40a6"/>
    <p:sldId xmlns:r="http://schemas.openxmlformats.org/officeDocument/2006/relationships" id="260" r:id="Ra2410b00688f4540"/>
    <p:sldId xmlns:r="http://schemas.openxmlformats.org/officeDocument/2006/relationships" id="261" r:id="R14b2d7873d4f4e5f"/>
    <p:sldId xmlns:r="http://schemas.openxmlformats.org/officeDocument/2006/relationships" id="262" r:id="R8ab8c42c8e4448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7e89e279fe4cee" /><Relationship Type="http://schemas.openxmlformats.org/officeDocument/2006/relationships/slide" Target="/ppt/slides/slide1.xml" Id="Rbaa3d2e0d29c4a0c" /><Relationship Type="http://schemas.openxmlformats.org/officeDocument/2006/relationships/slide" Target="/ppt/slides/slide2.xml" Id="R42f847cc3324412a" /><Relationship Type="http://schemas.openxmlformats.org/officeDocument/2006/relationships/slide" Target="/ppt/slides/slide3.xml" Id="R4dd2001463024e5f" /><Relationship Type="http://schemas.openxmlformats.org/officeDocument/2006/relationships/slide" Target="/ppt/slides/slide4.xml" Id="Re29714dc180f40a6" /><Relationship Type="http://schemas.openxmlformats.org/officeDocument/2006/relationships/slide" Target="/ppt/slides/slide5.xml" Id="Ra2410b00688f4540" /><Relationship Type="http://schemas.openxmlformats.org/officeDocument/2006/relationships/slide" Target="/ppt/slides/slide6.xml" Id="R14b2d7873d4f4e5f" /><Relationship Type="http://schemas.openxmlformats.org/officeDocument/2006/relationships/slide" Target="/ppt/slides/slide7.xml" Id="R8ab8c42c8e4448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ecd477bbc94b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f25a29a3948e8" /><Relationship Type="http://schemas.openxmlformats.org/officeDocument/2006/relationships/theme" Target="/ppt/slideMasters/theme/theme1.xml" Id="R843a3d1b95af42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8f25a29a3948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535678c0c44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8f13230d745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61c07de7b45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294ee93744d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f551ca4514f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40c7d7a934a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eaa0dd72245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M&amp;R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M&amp;R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317 030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1 026 194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1 460 430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HJELMTVEDT MARIT HORNSLIE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Morells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899 051 122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