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a62872305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97aa131614cf8"/>
  </p:sldMasterIdLst>
  <p:sldIdLst>
    <p:sldId xmlns:r="http://schemas.openxmlformats.org/officeDocument/2006/relationships" id="256" r:id="R86e28c5342c543cb"/>
    <p:sldId xmlns:r="http://schemas.openxmlformats.org/officeDocument/2006/relationships" id="257" r:id="R03df03fd5e4f4762"/>
    <p:sldId xmlns:r="http://schemas.openxmlformats.org/officeDocument/2006/relationships" id="258" r:id="R8665f90dffc340a7"/>
    <p:sldId xmlns:r="http://schemas.openxmlformats.org/officeDocument/2006/relationships" id="259" r:id="R5e35b3fd3f224d5f"/>
    <p:sldId xmlns:r="http://schemas.openxmlformats.org/officeDocument/2006/relationships" id="260" r:id="Rd9289fe312cd4365"/>
    <p:sldId xmlns:r="http://schemas.openxmlformats.org/officeDocument/2006/relationships" id="261" r:id="Rcc575676c6594f7f"/>
    <p:sldId xmlns:r="http://schemas.openxmlformats.org/officeDocument/2006/relationships" id="262" r:id="Re99e3bd121e1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97aa131614cf8" /><Relationship Type="http://schemas.openxmlformats.org/officeDocument/2006/relationships/slide" Target="/ppt/slides/slide1.xml" Id="R86e28c5342c543cb" /><Relationship Type="http://schemas.openxmlformats.org/officeDocument/2006/relationships/slide" Target="/ppt/slides/slide2.xml" Id="R03df03fd5e4f4762" /><Relationship Type="http://schemas.openxmlformats.org/officeDocument/2006/relationships/slide" Target="/ppt/slides/slide3.xml" Id="R8665f90dffc340a7" /><Relationship Type="http://schemas.openxmlformats.org/officeDocument/2006/relationships/slide" Target="/ppt/slides/slide4.xml" Id="R5e35b3fd3f224d5f" /><Relationship Type="http://schemas.openxmlformats.org/officeDocument/2006/relationships/slide" Target="/ppt/slides/slide5.xml" Id="Rd9289fe312cd4365" /><Relationship Type="http://schemas.openxmlformats.org/officeDocument/2006/relationships/slide" Target="/ppt/slides/slide6.xml" Id="Rcc575676c6594f7f" /><Relationship Type="http://schemas.openxmlformats.org/officeDocument/2006/relationships/slide" Target="/ppt/slides/slide7.xml" Id="Re99e3bd121e1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82c2fb3f5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e428bc74a44b5" /><Relationship Type="http://schemas.openxmlformats.org/officeDocument/2006/relationships/theme" Target="/ppt/slideMasters/theme/theme1.xml" Id="R3c15a18b0cd9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3e428bc74a44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2cac4a7fd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f30373b114a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e1734de24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c8129977e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be75e3b9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9500fbeed42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425354235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LTA INVEST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6 683 702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7 911 489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Markvollveien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8804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andreas.fossum@hotmail.com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899 146 352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