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ea8ee568d954c1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407bba4d88b4a93"/>
  </p:sldMasterIdLst>
  <p:sldIdLst>
    <p:sldId xmlns:r="http://schemas.openxmlformats.org/officeDocument/2006/relationships" id="256" r:id="Rad73ba99ffa74d58"/>
    <p:sldId xmlns:r="http://schemas.openxmlformats.org/officeDocument/2006/relationships" id="257" r:id="R8d37693973694ed1"/>
    <p:sldId xmlns:r="http://schemas.openxmlformats.org/officeDocument/2006/relationships" id="258" r:id="R1634099f72d44b6b"/>
    <p:sldId xmlns:r="http://schemas.openxmlformats.org/officeDocument/2006/relationships" id="259" r:id="Ra0460446bdd14394"/>
    <p:sldId xmlns:r="http://schemas.openxmlformats.org/officeDocument/2006/relationships" id="260" r:id="R07b275d2db004dab"/>
    <p:sldId xmlns:r="http://schemas.openxmlformats.org/officeDocument/2006/relationships" id="261" r:id="Ra07bdb022b6f459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407bba4d88b4a93" /><Relationship Type="http://schemas.openxmlformats.org/officeDocument/2006/relationships/slide" Target="/ppt/slides/slide1.xml" Id="Rad73ba99ffa74d58" /><Relationship Type="http://schemas.openxmlformats.org/officeDocument/2006/relationships/slide" Target="/ppt/slides/slide2.xml" Id="R8d37693973694ed1" /><Relationship Type="http://schemas.openxmlformats.org/officeDocument/2006/relationships/slide" Target="/ppt/slides/slide3.xml" Id="R1634099f72d44b6b" /><Relationship Type="http://schemas.openxmlformats.org/officeDocument/2006/relationships/slide" Target="/ppt/slides/slide4.xml" Id="Ra0460446bdd14394" /><Relationship Type="http://schemas.openxmlformats.org/officeDocument/2006/relationships/slide" Target="/ppt/slides/slide5.xml" Id="R07b275d2db004dab" /><Relationship Type="http://schemas.openxmlformats.org/officeDocument/2006/relationships/slide" Target="/ppt/slides/slide6.xml" Id="Ra07bdb022b6f459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2d2f334eacf480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3e81e1bab54d89" /><Relationship Type="http://schemas.openxmlformats.org/officeDocument/2006/relationships/theme" Target="/ppt/slideMasters/theme/theme1.xml" Id="R9411901e7f7642a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03e81e1bab54d8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72f7583100473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d90b93b728457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a02583a165450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cde97c2f574a6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d41452525f4de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f7ab85171c4bd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IVAR WEIDER MOEN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IVAR WEIDER MOEN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IVAR WEIDER MOEN HOLDING AS ble etablert [år] og holder til i Haslum.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IVAR WEIDER MOEN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IVAR WEIDER MOEN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IVAR WEIDER MOEN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−188 212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2 647 489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35 572 868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35 596 076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IVAR WEIDER MOEN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Engfaret 6E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1344 Haslum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ivarweidermoen@gmail.com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899 173 392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IVAR WEIDER MOEN HOLDING AS</a:t>
            </a:r>
          </a:p>
        </p:txBody>
      </p:sp>
    </p:spTree>
  </p:cSld>
  <p:clrMapOvr>
    <a:masterClrMapping xmlns:a="http://schemas.openxmlformats.org/drawingml/2006/main"/>
  </p:clrMapOvr>
</p:sld>
</file>