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29d4739ccf47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e8f69baac44fbc"/>
  </p:sldMasterIdLst>
  <p:sldIdLst>
    <p:sldId xmlns:r="http://schemas.openxmlformats.org/officeDocument/2006/relationships" id="256" r:id="R4a6fac1425ea4c94"/>
    <p:sldId xmlns:r="http://schemas.openxmlformats.org/officeDocument/2006/relationships" id="257" r:id="R5d22dc414e8e4ce2"/>
    <p:sldId xmlns:r="http://schemas.openxmlformats.org/officeDocument/2006/relationships" id="258" r:id="R01fcda675bc34dc6"/>
    <p:sldId xmlns:r="http://schemas.openxmlformats.org/officeDocument/2006/relationships" id="259" r:id="Rc244b127ec5440a5"/>
    <p:sldId xmlns:r="http://schemas.openxmlformats.org/officeDocument/2006/relationships" id="260" r:id="R690918d4154e4daf"/>
    <p:sldId xmlns:r="http://schemas.openxmlformats.org/officeDocument/2006/relationships" id="261" r:id="Rd57f5ee4f79444f9"/>
    <p:sldId xmlns:r="http://schemas.openxmlformats.org/officeDocument/2006/relationships" id="262" r:id="Re76d136aaa144a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e8f69baac44fbc" /><Relationship Type="http://schemas.openxmlformats.org/officeDocument/2006/relationships/slide" Target="/ppt/slides/slide1.xml" Id="R4a6fac1425ea4c94" /><Relationship Type="http://schemas.openxmlformats.org/officeDocument/2006/relationships/slide" Target="/ppt/slides/slide2.xml" Id="R5d22dc414e8e4ce2" /><Relationship Type="http://schemas.openxmlformats.org/officeDocument/2006/relationships/slide" Target="/ppt/slides/slide3.xml" Id="R01fcda675bc34dc6" /><Relationship Type="http://schemas.openxmlformats.org/officeDocument/2006/relationships/slide" Target="/ppt/slides/slide4.xml" Id="Rc244b127ec5440a5" /><Relationship Type="http://schemas.openxmlformats.org/officeDocument/2006/relationships/slide" Target="/ppt/slides/slide5.xml" Id="R690918d4154e4daf" /><Relationship Type="http://schemas.openxmlformats.org/officeDocument/2006/relationships/slide" Target="/ppt/slides/slide6.xml" Id="Rd57f5ee4f79444f9" /><Relationship Type="http://schemas.openxmlformats.org/officeDocument/2006/relationships/slide" Target="/ppt/slides/slide7.xml" Id="Re76d136aaa144a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10917cfec844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c388e0df4c4ce5" /><Relationship Type="http://schemas.openxmlformats.org/officeDocument/2006/relationships/theme" Target="/ppt/slideMasters/theme/theme1.xml" Id="R38393053849b40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c388e0df4c4c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69193ed554e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e33689ff648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3bc3c89cac4c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6416f915f4a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7a0d7fe04b42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d8baa252546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15397c2eb4c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TEKNOMADE SYSTEMUTVIKLING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TEKNOMADE SYSTEMUTVIKLING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TEKNOMADE SYSTEMUTVIKLING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TEKNOMADE SYSTEMUTVIKLING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TEKNOMADE SYSTEMUTVIKLING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TEKNOMADE SYSTEMUTVIKLING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−10 767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−45 733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116 114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TEKNOMADE SYSTEMUTVIKLING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MISUND-ASPHAUG STEN 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TEKNOMADE SYSTEMUTVIKLING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Åsengata 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899 228 332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TEKNOMADE SYSTEMUTVIKLING AS</a:t>
            </a:r>
          </a:p>
        </p:txBody>
      </p:sp>
    </p:spTree>
  </p:cSld>
  <p:clrMapOvr>
    <a:masterClrMapping xmlns:a="http://schemas.openxmlformats.org/drawingml/2006/main"/>
  </p:clrMapOvr>
</p:sld>
</file>