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499a548e3b4c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494b70aa92428d"/>
  </p:sldMasterIdLst>
  <p:sldIdLst>
    <p:sldId xmlns:r="http://schemas.openxmlformats.org/officeDocument/2006/relationships" id="256" r:id="Rb6d0c021654741c9"/>
    <p:sldId xmlns:r="http://schemas.openxmlformats.org/officeDocument/2006/relationships" id="257" r:id="Rbd7adebc0a824387"/>
    <p:sldId xmlns:r="http://schemas.openxmlformats.org/officeDocument/2006/relationships" id="258" r:id="Raf2c2db8304d4aa0"/>
    <p:sldId xmlns:r="http://schemas.openxmlformats.org/officeDocument/2006/relationships" id="259" r:id="R49547dfec3d54b50"/>
    <p:sldId xmlns:r="http://schemas.openxmlformats.org/officeDocument/2006/relationships" id="260" r:id="R3cd80a4d57cd4703"/>
    <p:sldId xmlns:r="http://schemas.openxmlformats.org/officeDocument/2006/relationships" id="261" r:id="Rfc1eef043ef542d6"/>
    <p:sldId xmlns:r="http://schemas.openxmlformats.org/officeDocument/2006/relationships" id="262" r:id="R77629bc7b22e4d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494b70aa92428d" /><Relationship Type="http://schemas.openxmlformats.org/officeDocument/2006/relationships/slide" Target="/ppt/slides/slide1.xml" Id="Rb6d0c021654741c9" /><Relationship Type="http://schemas.openxmlformats.org/officeDocument/2006/relationships/slide" Target="/ppt/slides/slide2.xml" Id="Rbd7adebc0a824387" /><Relationship Type="http://schemas.openxmlformats.org/officeDocument/2006/relationships/slide" Target="/ppt/slides/slide3.xml" Id="Raf2c2db8304d4aa0" /><Relationship Type="http://schemas.openxmlformats.org/officeDocument/2006/relationships/slide" Target="/ppt/slides/slide4.xml" Id="R49547dfec3d54b50" /><Relationship Type="http://schemas.openxmlformats.org/officeDocument/2006/relationships/slide" Target="/ppt/slides/slide5.xml" Id="R3cd80a4d57cd4703" /><Relationship Type="http://schemas.openxmlformats.org/officeDocument/2006/relationships/slide" Target="/ppt/slides/slide6.xml" Id="Rfc1eef043ef542d6" /><Relationship Type="http://schemas.openxmlformats.org/officeDocument/2006/relationships/slide" Target="/ppt/slides/slide7.xml" Id="R77629bc7b22e4d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ac752b196e41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b1e005f244e3c" /><Relationship Type="http://schemas.openxmlformats.org/officeDocument/2006/relationships/theme" Target="/ppt/slideMasters/theme/theme1.xml" Id="R07e89709ee8646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fb1e005f244e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9e5c5b8ec42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0d60f688945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ee22de46d48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f7d81f2a54d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968c31e4240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f4b6829df4e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1aa895b8843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K.R.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K.R.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K.R. HOLDING AS ble etablert [år] og holder til i Åmot.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K.R.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K.R.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K.R.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6 753 478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7 191 422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K.R.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ROSENLUND KYRRE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K.R.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Bergkrystallen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3340 Åmot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unni@dekon.no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899 257 162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K.R. HOLDING AS</a:t>
            </a:r>
          </a:p>
        </p:txBody>
      </p:sp>
    </p:spTree>
  </p:cSld>
  <p:clrMapOvr>
    <a:masterClrMapping xmlns:a="http://schemas.openxmlformats.org/drawingml/2006/main"/>
  </p:clrMapOvr>
</p:sld>
</file>