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96cc872cda4e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f9ed0fd64a4792"/>
  </p:sldMasterIdLst>
  <p:sldIdLst>
    <p:sldId xmlns:r="http://schemas.openxmlformats.org/officeDocument/2006/relationships" id="256" r:id="Rcde7bc2d7ea34bf8"/>
    <p:sldId xmlns:r="http://schemas.openxmlformats.org/officeDocument/2006/relationships" id="257" r:id="R4be7431690704f95"/>
    <p:sldId xmlns:r="http://schemas.openxmlformats.org/officeDocument/2006/relationships" id="258" r:id="R8722028d28234669"/>
    <p:sldId xmlns:r="http://schemas.openxmlformats.org/officeDocument/2006/relationships" id="259" r:id="R92cdc79195de4569"/>
    <p:sldId xmlns:r="http://schemas.openxmlformats.org/officeDocument/2006/relationships" id="260" r:id="R7021cc8ad75a4d99"/>
    <p:sldId xmlns:r="http://schemas.openxmlformats.org/officeDocument/2006/relationships" id="261" r:id="R50af38fc55964809"/>
    <p:sldId xmlns:r="http://schemas.openxmlformats.org/officeDocument/2006/relationships" id="262" r:id="R15b6c41b27cc4a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9ed0fd64a4792" /><Relationship Type="http://schemas.openxmlformats.org/officeDocument/2006/relationships/slide" Target="/ppt/slides/slide1.xml" Id="Rcde7bc2d7ea34bf8" /><Relationship Type="http://schemas.openxmlformats.org/officeDocument/2006/relationships/slide" Target="/ppt/slides/slide2.xml" Id="R4be7431690704f95" /><Relationship Type="http://schemas.openxmlformats.org/officeDocument/2006/relationships/slide" Target="/ppt/slides/slide3.xml" Id="R8722028d28234669" /><Relationship Type="http://schemas.openxmlformats.org/officeDocument/2006/relationships/slide" Target="/ppt/slides/slide4.xml" Id="R92cdc79195de4569" /><Relationship Type="http://schemas.openxmlformats.org/officeDocument/2006/relationships/slide" Target="/ppt/slides/slide5.xml" Id="R7021cc8ad75a4d99" /><Relationship Type="http://schemas.openxmlformats.org/officeDocument/2006/relationships/slide" Target="/ppt/slides/slide6.xml" Id="R50af38fc55964809" /><Relationship Type="http://schemas.openxmlformats.org/officeDocument/2006/relationships/slide" Target="/ppt/slides/slide7.xml" Id="R15b6c41b27cc4a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3c4653d5845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0daea243a4ff3" /><Relationship Type="http://schemas.openxmlformats.org/officeDocument/2006/relationships/theme" Target="/ppt/slideMasters/theme/theme1.xml" Id="R289096ca85e74f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0daea243a4f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1340d21ac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bcb11cde1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90e2dfa734e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56d459f1546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051892eae4b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24df187f449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ce5033263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4 100 528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