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8a55d20c47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5a36b903f5414a"/>
  </p:sldMasterIdLst>
  <p:sldIdLst>
    <p:sldId xmlns:r="http://schemas.openxmlformats.org/officeDocument/2006/relationships" id="256" r:id="Rd9039ce284bf44c8"/>
    <p:sldId xmlns:r="http://schemas.openxmlformats.org/officeDocument/2006/relationships" id="257" r:id="Ra954618b195649f7"/>
    <p:sldId xmlns:r="http://schemas.openxmlformats.org/officeDocument/2006/relationships" id="258" r:id="R7f1c25e8708b4576"/>
    <p:sldId xmlns:r="http://schemas.openxmlformats.org/officeDocument/2006/relationships" id="259" r:id="R8ab69bca7fff4c8b"/>
    <p:sldId xmlns:r="http://schemas.openxmlformats.org/officeDocument/2006/relationships" id="260" r:id="R0faa7221344a4fce"/>
    <p:sldId xmlns:r="http://schemas.openxmlformats.org/officeDocument/2006/relationships" id="261" r:id="R40644ba7c9024d41"/>
    <p:sldId xmlns:r="http://schemas.openxmlformats.org/officeDocument/2006/relationships" id="262" r:id="R4698f403ec6b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a36b903f5414a" /><Relationship Type="http://schemas.openxmlformats.org/officeDocument/2006/relationships/slide" Target="/ppt/slides/slide1.xml" Id="Rd9039ce284bf44c8" /><Relationship Type="http://schemas.openxmlformats.org/officeDocument/2006/relationships/slide" Target="/ppt/slides/slide2.xml" Id="Ra954618b195649f7" /><Relationship Type="http://schemas.openxmlformats.org/officeDocument/2006/relationships/slide" Target="/ppt/slides/slide3.xml" Id="R7f1c25e8708b4576" /><Relationship Type="http://schemas.openxmlformats.org/officeDocument/2006/relationships/slide" Target="/ppt/slides/slide4.xml" Id="R8ab69bca7fff4c8b" /><Relationship Type="http://schemas.openxmlformats.org/officeDocument/2006/relationships/slide" Target="/ppt/slides/slide5.xml" Id="R0faa7221344a4fce" /><Relationship Type="http://schemas.openxmlformats.org/officeDocument/2006/relationships/slide" Target="/ppt/slides/slide6.xml" Id="R40644ba7c9024d41" /><Relationship Type="http://schemas.openxmlformats.org/officeDocument/2006/relationships/slide" Target="/ppt/slides/slide7.xml" Id="R4698f403ec6b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6c42a6378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8d1ab5df8459a" /><Relationship Type="http://schemas.openxmlformats.org/officeDocument/2006/relationships/theme" Target="/ppt/slideMasters/theme/theme1.xml" Id="R36c9d9d4878c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8d1ab5df845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9d8f672a5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1b2fc2ed2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140c97a96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80e7ea0e4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4a720940e47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67c522c754e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24514e75e4b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GODFJELLET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2 217 485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724 343 746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724 969 190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DNB Bank ASA, Investments, M&amp;A, 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899 326 482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GODFJELLET AS</a:t>
            </a:r>
          </a:p>
        </p:txBody>
      </p:sp>
    </p:spTree>
  </p:cSld>
  <p:clrMapOvr>
    <a:masterClrMapping xmlns:a="http://schemas.openxmlformats.org/drawingml/2006/main"/>
  </p:clrMapOvr>
</p:sld>
</file>