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38204c267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d401a189e4f54"/>
  </p:sldMasterIdLst>
  <p:sldIdLst>
    <p:sldId xmlns:r="http://schemas.openxmlformats.org/officeDocument/2006/relationships" id="256" r:id="Rdf3989cba6c749f7"/>
    <p:sldId xmlns:r="http://schemas.openxmlformats.org/officeDocument/2006/relationships" id="257" r:id="Raedc5cdb512b45b5"/>
    <p:sldId xmlns:r="http://schemas.openxmlformats.org/officeDocument/2006/relationships" id="258" r:id="Re9846079c57a4688"/>
    <p:sldId xmlns:r="http://schemas.openxmlformats.org/officeDocument/2006/relationships" id="259" r:id="R4d69e7d2260f474f"/>
    <p:sldId xmlns:r="http://schemas.openxmlformats.org/officeDocument/2006/relationships" id="260" r:id="R21031652c376450e"/>
    <p:sldId xmlns:r="http://schemas.openxmlformats.org/officeDocument/2006/relationships" id="261" r:id="R7075af901d884c83"/>
    <p:sldId xmlns:r="http://schemas.openxmlformats.org/officeDocument/2006/relationships" id="262" r:id="R3dec4c69dd6446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d401a189e4f54" /><Relationship Type="http://schemas.openxmlformats.org/officeDocument/2006/relationships/slide" Target="/ppt/slides/slide1.xml" Id="Rdf3989cba6c749f7" /><Relationship Type="http://schemas.openxmlformats.org/officeDocument/2006/relationships/slide" Target="/ppt/slides/slide2.xml" Id="Raedc5cdb512b45b5" /><Relationship Type="http://schemas.openxmlformats.org/officeDocument/2006/relationships/slide" Target="/ppt/slides/slide3.xml" Id="Re9846079c57a4688" /><Relationship Type="http://schemas.openxmlformats.org/officeDocument/2006/relationships/slide" Target="/ppt/slides/slide4.xml" Id="R4d69e7d2260f474f" /><Relationship Type="http://schemas.openxmlformats.org/officeDocument/2006/relationships/slide" Target="/ppt/slides/slide5.xml" Id="R21031652c376450e" /><Relationship Type="http://schemas.openxmlformats.org/officeDocument/2006/relationships/slide" Target="/ppt/slides/slide6.xml" Id="R7075af901d884c83" /><Relationship Type="http://schemas.openxmlformats.org/officeDocument/2006/relationships/slide" Target="/ppt/slides/slide7.xml" Id="R3dec4c69dd6446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5740127da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20f6580844b43" /><Relationship Type="http://schemas.openxmlformats.org/officeDocument/2006/relationships/theme" Target="/ppt/slideMasters/theme/theme1.xml" Id="Rca6ffd494a19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20f658084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f5153de04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e40279f2b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61af426fd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ac292e7a24a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5ee7d7f6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9b7fa55c54b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25b07a3a146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J.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J. HANSEN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−1 528 592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20 521 607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38 919 676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JEMTEGÅRD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899 328 922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