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e08a34dd1445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e4542d35014978"/>
  </p:sldMasterIdLst>
  <p:sldIdLst>
    <p:sldId xmlns:r="http://schemas.openxmlformats.org/officeDocument/2006/relationships" id="256" r:id="Rd62a479d8cca4b03"/>
    <p:sldId xmlns:r="http://schemas.openxmlformats.org/officeDocument/2006/relationships" id="257" r:id="R369a8e9fb5484398"/>
    <p:sldId xmlns:r="http://schemas.openxmlformats.org/officeDocument/2006/relationships" id="258" r:id="R74fc5783e02f41a1"/>
    <p:sldId xmlns:r="http://schemas.openxmlformats.org/officeDocument/2006/relationships" id="259" r:id="Recaa1777142245b5"/>
    <p:sldId xmlns:r="http://schemas.openxmlformats.org/officeDocument/2006/relationships" id="260" r:id="R312d49102d58456a"/>
    <p:sldId xmlns:r="http://schemas.openxmlformats.org/officeDocument/2006/relationships" id="261" r:id="R8e877a1cc5154c4c"/>
    <p:sldId xmlns:r="http://schemas.openxmlformats.org/officeDocument/2006/relationships" id="262" r:id="Rbacd82d8e8ec4a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e4542d35014978" /><Relationship Type="http://schemas.openxmlformats.org/officeDocument/2006/relationships/slide" Target="/ppt/slides/slide1.xml" Id="Rd62a479d8cca4b03" /><Relationship Type="http://schemas.openxmlformats.org/officeDocument/2006/relationships/slide" Target="/ppt/slides/slide2.xml" Id="R369a8e9fb5484398" /><Relationship Type="http://schemas.openxmlformats.org/officeDocument/2006/relationships/slide" Target="/ppt/slides/slide3.xml" Id="R74fc5783e02f41a1" /><Relationship Type="http://schemas.openxmlformats.org/officeDocument/2006/relationships/slide" Target="/ppt/slides/slide4.xml" Id="Recaa1777142245b5" /><Relationship Type="http://schemas.openxmlformats.org/officeDocument/2006/relationships/slide" Target="/ppt/slides/slide5.xml" Id="R312d49102d58456a" /><Relationship Type="http://schemas.openxmlformats.org/officeDocument/2006/relationships/slide" Target="/ppt/slides/slide6.xml" Id="R8e877a1cc5154c4c" /><Relationship Type="http://schemas.openxmlformats.org/officeDocument/2006/relationships/slide" Target="/ppt/slides/slide7.xml" Id="Rbacd82d8e8ec4a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349e440f474e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e3136fc7c4013" /><Relationship Type="http://schemas.openxmlformats.org/officeDocument/2006/relationships/theme" Target="/ppt/slideMasters/theme/theme1.xml" Id="R0b4efc78685641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7e3136fc7c40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60b09e6ad343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4c6e90f2a4d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c5ef4f8c44b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b3acfdfec4c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50047d5844f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f7403f56847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bdd660a5645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JHL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JHL AS ble etablert [år] og holder til i Ølen.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8 773 020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2 276 222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1 799 324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8 354 980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11 808 325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HETLAND LJOSNES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Sandeidvegen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5580 Ølen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post@jhl.no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www.jhl.no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899 537 092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JHL AS</a:t>
            </a:r>
          </a:p>
        </p:txBody>
      </p:sp>
    </p:spTree>
  </p:cSld>
  <p:clrMapOvr>
    <a:masterClrMapping xmlns:a="http://schemas.openxmlformats.org/drawingml/2006/main"/>
  </p:clrMapOvr>
</p:sld>
</file>