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dd5ed2887541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44d7663b8c454d"/>
  </p:sldMasterIdLst>
  <p:sldIdLst>
    <p:sldId xmlns:r="http://schemas.openxmlformats.org/officeDocument/2006/relationships" id="256" r:id="Rf46f627d51a54ac2"/>
    <p:sldId xmlns:r="http://schemas.openxmlformats.org/officeDocument/2006/relationships" id="257" r:id="R81b35fddba2642d2"/>
    <p:sldId xmlns:r="http://schemas.openxmlformats.org/officeDocument/2006/relationships" id="258" r:id="Rcb6e1cc4dae347dc"/>
    <p:sldId xmlns:r="http://schemas.openxmlformats.org/officeDocument/2006/relationships" id="259" r:id="Refe8234e7bb44436"/>
    <p:sldId xmlns:r="http://schemas.openxmlformats.org/officeDocument/2006/relationships" id="260" r:id="R920f102043804df3"/>
    <p:sldId xmlns:r="http://schemas.openxmlformats.org/officeDocument/2006/relationships" id="261" r:id="R1b0a2dd9cebd4e8f"/>
    <p:sldId xmlns:r="http://schemas.openxmlformats.org/officeDocument/2006/relationships" id="262" r:id="Rf910d2cb71334b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4d7663b8c454d" /><Relationship Type="http://schemas.openxmlformats.org/officeDocument/2006/relationships/slide" Target="/ppt/slides/slide1.xml" Id="Rf46f627d51a54ac2" /><Relationship Type="http://schemas.openxmlformats.org/officeDocument/2006/relationships/slide" Target="/ppt/slides/slide2.xml" Id="R81b35fddba2642d2" /><Relationship Type="http://schemas.openxmlformats.org/officeDocument/2006/relationships/slide" Target="/ppt/slides/slide3.xml" Id="Rcb6e1cc4dae347dc" /><Relationship Type="http://schemas.openxmlformats.org/officeDocument/2006/relationships/slide" Target="/ppt/slides/slide4.xml" Id="Refe8234e7bb44436" /><Relationship Type="http://schemas.openxmlformats.org/officeDocument/2006/relationships/slide" Target="/ppt/slides/slide5.xml" Id="R920f102043804df3" /><Relationship Type="http://schemas.openxmlformats.org/officeDocument/2006/relationships/slide" Target="/ppt/slides/slide6.xml" Id="R1b0a2dd9cebd4e8f" /><Relationship Type="http://schemas.openxmlformats.org/officeDocument/2006/relationships/slide" Target="/ppt/slides/slide7.xml" Id="Rf910d2cb71334b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80032f4df48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f67889cbc4eb3" /><Relationship Type="http://schemas.openxmlformats.org/officeDocument/2006/relationships/theme" Target="/ppt/slideMasters/theme/theme1.xml" Id="Rb485e94033c241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7f67889cbc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9fdf1417342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c4db351bd4a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211cfdc1348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ec8f674084b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d1f83edd945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2f3fbc97f48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aa1555a2a42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SHARP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1 169 206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847 095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799 294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4 968 819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MUSSCHE-JOHANSEN STEFFEN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Bamseveien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899 607 252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 AS</a:t>
            </a:r>
          </a:p>
        </p:txBody>
      </p:sp>
    </p:spTree>
  </p:cSld>
  <p:clrMapOvr>
    <a:masterClrMapping xmlns:a="http://schemas.openxmlformats.org/drawingml/2006/main"/>
  </p:clrMapOvr>
</p:sld>
</file>