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1d43cb1e474b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0d2fc4c2744fdf"/>
  </p:sldMasterIdLst>
  <p:sldIdLst>
    <p:sldId xmlns:r="http://schemas.openxmlformats.org/officeDocument/2006/relationships" id="256" r:id="R58dd8d9cafaa470b"/>
    <p:sldId xmlns:r="http://schemas.openxmlformats.org/officeDocument/2006/relationships" id="257" r:id="R2b19e114a2924ba5"/>
    <p:sldId xmlns:r="http://schemas.openxmlformats.org/officeDocument/2006/relationships" id="258" r:id="R9a2a07b6daed4be1"/>
    <p:sldId xmlns:r="http://schemas.openxmlformats.org/officeDocument/2006/relationships" id="259" r:id="R65abb552124142b9"/>
    <p:sldId xmlns:r="http://schemas.openxmlformats.org/officeDocument/2006/relationships" id="260" r:id="R879659be88754c67"/>
    <p:sldId xmlns:r="http://schemas.openxmlformats.org/officeDocument/2006/relationships" id="261" r:id="Rb85528de99514055"/>
    <p:sldId xmlns:r="http://schemas.openxmlformats.org/officeDocument/2006/relationships" id="262" r:id="R138d4c70badf4e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0d2fc4c2744fdf" /><Relationship Type="http://schemas.openxmlformats.org/officeDocument/2006/relationships/slide" Target="/ppt/slides/slide1.xml" Id="R58dd8d9cafaa470b" /><Relationship Type="http://schemas.openxmlformats.org/officeDocument/2006/relationships/slide" Target="/ppt/slides/slide2.xml" Id="R2b19e114a2924ba5" /><Relationship Type="http://schemas.openxmlformats.org/officeDocument/2006/relationships/slide" Target="/ppt/slides/slide3.xml" Id="R9a2a07b6daed4be1" /><Relationship Type="http://schemas.openxmlformats.org/officeDocument/2006/relationships/slide" Target="/ppt/slides/slide4.xml" Id="R65abb552124142b9" /><Relationship Type="http://schemas.openxmlformats.org/officeDocument/2006/relationships/slide" Target="/ppt/slides/slide5.xml" Id="R879659be88754c67" /><Relationship Type="http://schemas.openxmlformats.org/officeDocument/2006/relationships/slide" Target="/ppt/slides/slide6.xml" Id="Rb85528de99514055" /><Relationship Type="http://schemas.openxmlformats.org/officeDocument/2006/relationships/slide" Target="/ppt/slides/slide7.xml" Id="R138d4c70badf4e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64f21896a49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051d7b5a94a6f" /><Relationship Type="http://schemas.openxmlformats.org/officeDocument/2006/relationships/theme" Target="/ppt/slideMasters/theme/theme1.xml" Id="Rd6f473aad7af4b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7051d7b5a94a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047c1c37b41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3b7302f3449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e3b6fd8a049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87f8610ab4b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eca62573b45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1e259683047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e1ed1435141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AARLAND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AARLAND AS ble etablert [år] og holder til i Stolmen.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19 795 805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1 175 804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847 361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4 036 048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7 163 492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AARLAND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AARLAND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KARIN AARLAND SKÅR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Årland 124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5398 Stolmen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56185013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910 032 003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