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b8aac546ee41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c565ebdaa43b8"/>
  </p:sldMasterIdLst>
  <p:sldIdLst>
    <p:sldId xmlns:r="http://schemas.openxmlformats.org/officeDocument/2006/relationships" id="256" r:id="R7c1765700b2440d3"/>
    <p:sldId xmlns:r="http://schemas.openxmlformats.org/officeDocument/2006/relationships" id="257" r:id="R172f39345c66401b"/>
    <p:sldId xmlns:r="http://schemas.openxmlformats.org/officeDocument/2006/relationships" id="258" r:id="Rdab55ead641e451c"/>
    <p:sldId xmlns:r="http://schemas.openxmlformats.org/officeDocument/2006/relationships" id="259" r:id="R7ed6821a3ffd4ba1"/>
    <p:sldId xmlns:r="http://schemas.openxmlformats.org/officeDocument/2006/relationships" id="260" r:id="R8d8e63cd105147ee"/>
    <p:sldId xmlns:r="http://schemas.openxmlformats.org/officeDocument/2006/relationships" id="261" r:id="R9ce4cf10fc63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c565ebdaa43b8" /><Relationship Type="http://schemas.openxmlformats.org/officeDocument/2006/relationships/slide" Target="/ppt/slides/slide1.xml" Id="R7c1765700b2440d3" /><Relationship Type="http://schemas.openxmlformats.org/officeDocument/2006/relationships/slide" Target="/ppt/slides/slide2.xml" Id="R172f39345c66401b" /><Relationship Type="http://schemas.openxmlformats.org/officeDocument/2006/relationships/slide" Target="/ppt/slides/slide3.xml" Id="Rdab55ead641e451c" /><Relationship Type="http://schemas.openxmlformats.org/officeDocument/2006/relationships/slide" Target="/ppt/slides/slide4.xml" Id="R7ed6821a3ffd4ba1" /><Relationship Type="http://schemas.openxmlformats.org/officeDocument/2006/relationships/slide" Target="/ppt/slides/slide5.xml" Id="R8d8e63cd105147ee" /><Relationship Type="http://schemas.openxmlformats.org/officeDocument/2006/relationships/slide" Target="/ppt/slides/slide6.xml" Id="R9ce4cf10fc63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76da30274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ed6ac60d4449c" /><Relationship Type="http://schemas.openxmlformats.org/officeDocument/2006/relationships/theme" Target="/ppt/slideMasters/theme/theme1.xml" Id="R2eed4d21dfa4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6ed6ac60d444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fdeafb3a43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99b577e33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683dca2d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a051e3957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191bdc7a1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bb3b11f114f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13 605 897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9 518 651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8 685 822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43 712 580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132 553 929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Svegeskogen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38323366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910 208 055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