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8e8407249a4c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05854e7d34127"/>
  </p:sldMasterIdLst>
  <p:sldIdLst>
    <p:sldId xmlns:r="http://schemas.openxmlformats.org/officeDocument/2006/relationships" id="256" r:id="Rbea4d2772c7d4818"/>
    <p:sldId xmlns:r="http://schemas.openxmlformats.org/officeDocument/2006/relationships" id="257" r:id="Ree16b3b8d3b44da3"/>
    <p:sldId xmlns:r="http://schemas.openxmlformats.org/officeDocument/2006/relationships" id="258" r:id="R9c9d440b42ac4bd3"/>
    <p:sldId xmlns:r="http://schemas.openxmlformats.org/officeDocument/2006/relationships" id="259" r:id="Rbfe57ee0a653408b"/>
    <p:sldId xmlns:r="http://schemas.openxmlformats.org/officeDocument/2006/relationships" id="260" r:id="Rad12e5a0549246ee"/>
    <p:sldId xmlns:r="http://schemas.openxmlformats.org/officeDocument/2006/relationships" id="261" r:id="Rf137f9e67c1c4817"/>
    <p:sldId xmlns:r="http://schemas.openxmlformats.org/officeDocument/2006/relationships" id="262" r:id="R1b996268aa3f4c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05854e7d34127" /><Relationship Type="http://schemas.openxmlformats.org/officeDocument/2006/relationships/slide" Target="/ppt/slides/slide1.xml" Id="Rbea4d2772c7d4818" /><Relationship Type="http://schemas.openxmlformats.org/officeDocument/2006/relationships/slide" Target="/ppt/slides/slide2.xml" Id="Ree16b3b8d3b44da3" /><Relationship Type="http://schemas.openxmlformats.org/officeDocument/2006/relationships/slide" Target="/ppt/slides/slide3.xml" Id="R9c9d440b42ac4bd3" /><Relationship Type="http://schemas.openxmlformats.org/officeDocument/2006/relationships/slide" Target="/ppt/slides/slide4.xml" Id="Rbfe57ee0a653408b" /><Relationship Type="http://schemas.openxmlformats.org/officeDocument/2006/relationships/slide" Target="/ppt/slides/slide5.xml" Id="Rad12e5a0549246ee" /><Relationship Type="http://schemas.openxmlformats.org/officeDocument/2006/relationships/slide" Target="/ppt/slides/slide6.xml" Id="Rf137f9e67c1c4817" /><Relationship Type="http://schemas.openxmlformats.org/officeDocument/2006/relationships/slide" Target="/ppt/slides/slide7.xml" Id="R1b996268aa3f4c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c63d36fd54e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1340a29694252" /><Relationship Type="http://schemas.openxmlformats.org/officeDocument/2006/relationships/theme" Target="/ppt/slideMasters/theme/theme1.xml" Id="Re12a7c94b4064c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31340a296942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f853d99ba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0f23fc5c841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cdc869ae64e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113b591ce48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4f1be80914d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af5fabfa149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5eaab517c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ASPLAN VIAK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ASPLAN VIAK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1 918 299 000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45 585 000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949 834 000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ASPLAN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Rådmann Halmrasts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79 94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910 209 205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