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e20be5897744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8f84e9232f4506"/>
  </p:sldMasterIdLst>
  <p:sldIdLst>
    <p:sldId xmlns:r="http://schemas.openxmlformats.org/officeDocument/2006/relationships" id="256" r:id="Rca3fe301f6d74468"/>
    <p:sldId xmlns:r="http://schemas.openxmlformats.org/officeDocument/2006/relationships" id="257" r:id="Re6ac7fc773b64a74"/>
    <p:sldId xmlns:r="http://schemas.openxmlformats.org/officeDocument/2006/relationships" id="258" r:id="R6b51cb8206a3498f"/>
    <p:sldId xmlns:r="http://schemas.openxmlformats.org/officeDocument/2006/relationships" id="259" r:id="R84976c66554f40a6"/>
    <p:sldId xmlns:r="http://schemas.openxmlformats.org/officeDocument/2006/relationships" id="260" r:id="R7696b8e1c6d64bb1"/>
    <p:sldId xmlns:r="http://schemas.openxmlformats.org/officeDocument/2006/relationships" id="261" r:id="R32eb37b956494a95"/>
    <p:sldId xmlns:r="http://schemas.openxmlformats.org/officeDocument/2006/relationships" id="262" r:id="Rae564cc51dce42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f84e9232f4506" /><Relationship Type="http://schemas.openxmlformats.org/officeDocument/2006/relationships/slide" Target="/ppt/slides/slide1.xml" Id="Rca3fe301f6d74468" /><Relationship Type="http://schemas.openxmlformats.org/officeDocument/2006/relationships/slide" Target="/ppt/slides/slide2.xml" Id="Re6ac7fc773b64a74" /><Relationship Type="http://schemas.openxmlformats.org/officeDocument/2006/relationships/slide" Target="/ppt/slides/slide3.xml" Id="R6b51cb8206a3498f" /><Relationship Type="http://schemas.openxmlformats.org/officeDocument/2006/relationships/slide" Target="/ppt/slides/slide4.xml" Id="R84976c66554f40a6" /><Relationship Type="http://schemas.openxmlformats.org/officeDocument/2006/relationships/slide" Target="/ppt/slides/slide5.xml" Id="R7696b8e1c6d64bb1" /><Relationship Type="http://schemas.openxmlformats.org/officeDocument/2006/relationships/slide" Target="/ppt/slides/slide6.xml" Id="R32eb37b956494a95" /><Relationship Type="http://schemas.openxmlformats.org/officeDocument/2006/relationships/slide" Target="/ppt/slides/slide7.xml" Id="Rae564cc51dce42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43893e5084d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04f0e50464d9c" /><Relationship Type="http://schemas.openxmlformats.org/officeDocument/2006/relationships/theme" Target="/ppt/slideMasters/theme/theme1.xml" Id="R5386c910ea3947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c04f0e50464d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ac79150414c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ae0db672247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76a6c474d48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4d28e43ea41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8dcbc491e4f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9e926e9d145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33ded341e43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ASPLAN VIAK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ASPLAN VIAK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1 966 330 000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54 206 000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60 147 000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569 754 000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1 035 455 000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ASPLAN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Rådmann Halmrasts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79 94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910 209 205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ASPLAN VIAK AS</a:t>
            </a:r>
          </a:p>
        </p:txBody>
      </p:sp>
    </p:spTree>
  </p:cSld>
  <p:clrMapOvr>
    <a:masterClrMapping xmlns:a="http://schemas.openxmlformats.org/drawingml/2006/main"/>
  </p:clrMapOvr>
</p:sld>
</file>